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63" r:id="rId16"/>
    <p:sldId id="262" r:id="rId17"/>
    <p:sldId id="258" r:id="rId18"/>
    <p:sldId id="259" r:id="rId19"/>
    <p:sldId id="260" r:id="rId20"/>
    <p:sldId id="261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28D7F-87AB-4C96-9595-59C44118F176}" v="5321" dt="2022-06-29T14:34:31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 cox oettinger" userId="bf738feb8eddd691" providerId="LiveId" clId="{68C28D7F-87AB-4C96-9595-59C44118F176}"/>
    <pc:docChg chg="undo custSel addSld modSld sldOrd">
      <pc:chgData name="tomas cox oettinger" userId="bf738feb8eddd691" providerId="LiveId" clId="{68C28D7F-87AB-4C96-9595-59C44118F176}" dt="2022-06-29T14:34:31.950" v="6124" actId="20577"/>
      <pc:docMkLst>
        <pc:docMk/>
      </pc:docMkLst>
      <pc:sldChg chg="modSp mod">
        <pc:chgData name="tomas cox oettinger" userId="bf738feb8eddd691" providerId="LiveId" clId="{68C28D7F-87AB-4C96-9595-59C44118F176}" dt="2022-06-27T13:10:03.123" v="15" actId="20577"/>
        <pc:sldMkLst>
          <pc:docMk/>
          <pc:sldMk cId="3664183931" sldId="256"/>
        </pc:sldMkLst>
        <pc:spChg chg="mod">
          <ac:chgData name="tomas cox oettinger" userId="bf738feb8eddd691" providerId="LiveId" clId="{68C28D7F-87AB-4C96-9595-59C44118F176}" dt="2022-06-27T13:10:03.123" v="15" actId="20577"/>
          <ac:spMkLst>
            <pc:docMk/>
            <pc:sldMk cId="3664183931" sldId="256"/>
            <ac:spMk id="4" creationId="{5892EDAA-3BD2-9644-FD15-08F9BB61CABC}"/>
          </ac:spMkLst>
        </pc:spChg>
      </pc:sldChg>
      <pc:sldChg chg="addSp delSp modSp mod delAnim modAnim">
        <pc:chgData name="tomas cox oettinger" userId="bf738feb8eddd691" providerId="LiveId" clId="{68C28D7F-87AB-4C96-9595-59C44118F176}" dt="2022-06-28T14:05:28.461" v="2262" actId="12"/>
        <pc:sldMkLst>
          <pc:docMk/>
          <pc:sldMk cId="2571207582" sldId="257"/>
        </pc:sldMkLst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2" creationId="{73A32518-E6E6-3720-38D7-A39515BA13BA}"/>
          </ac:spMkLst>
        </pc:spChg>
        <pc:spChg chg="mod">
          <ac:chgData name="tomas cox oettinger" userId="bf738feb8eddd691" providerId="LiveId" clId="{68C28D7F-87AB-4C96-9595-59C44118F176}" dt="2022-06-27T13:13:55.044" v="27" actId="20577"/>
          <ac:spMkLst>
            <pc:docMk/>
            <pc:sldMk cId="2571207582" sldId="257"/>
            <ac:spMk id="3" creationId="{D97CEF39-A94F-9FE6-2482-64E228FA7571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4" creationId="{5892EDAA-3BD2-9644-FD15-08F9BB61CABC}"/>
          </ac:spMkLst>
        </pc:spChg>
        <pc:spChg chg="del">
          <ac:chgData name="tomas cox oettinger" userId="bf738feb8eddd691" providerId="LiveId" clId="{68C28D7F-87AB-4C96-9595-59C44118F176}" dt="2022-06-27T13:14:06.985" v="32" actId="478"/>
          <ac:spMkLst>
            <pc:docMk/>
            <pc:sldMk cId="2571207582" sldId="257"/>
            <ac:spMk id="5" creationId="{1F97782D-AFA1-E459-BCF9-EA41E134AE0B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6" creationId="{78C4F809-0892-FE07-40BB-CFA032D19BB5}"/>
          </ac:spMkLst>
        </pc:spChg>
        <pc:spChg chg="mod">
          <ac:chgData name="tomas cox oettinger" userId="bf738feb8eddd691" providerId="LiveId" clId="{68C28D7F-87AB-4C96-9595-59C44118F176}" dt="2022-06-28T14:05:28.461" v="2262" actId="12"/>
          <ac:spMkLst>
            <pc:docMk/>
            <pc:sldMk cId="2571207582" sldId="257"/>
            <ac:spMk id="7" creationId="{FB61F8A2-7E69-1D3A-9C8D-54959A1B635E}"/>
          </ac:spMkLst>
        </pc:spChg>
        <pc:spChg chg="del">
          <ac:chgData name="tomas cox oettinger" userId="bf738feb8eddd691" providerId="LiveId" clId="{68C28D7F-87AB-4C96-9595-59C44118F176}" dt="2022-06-27T13:14:07.519" v="33" actId="478"/>
          <ac:spMkLst>
            <pc:docMk/>
            <pc:sldMk cId="2571207582" sldId="257"/>
            <ac:spMk id="8" creationId="{F2F313F6-F124-73D6-92BC-94173AB53923}"/>
          </ac:spMkLst>
        </pc:spChg>
        <pc:spChg chg="del">
          <ac:chgData name="tomas cox oettinger" userId="bf738feb8eddd691" providerId="LiveId" clId="{68C28D7F-87AB-4C96-9595-59C44118F176}" dt="2022-06-27T13:14:05.633" v="31" actId="478"/>
          <ac:spMkLst>
            <pc:docMk/>
            <pc:sldMk cId="2571207582" sldId="257"/>
            <ac:spMk id="9" creationId="{C8904A3A-53FE-DE3C-FB0F-1DBBB138A731}"/>
          </ac:spMkLst>
        </pc:spChg>
        <pc:spChg chg="del">
          <ac:chgData name="tomas cox oettinger" userId="bf738feb8eddd691" providerId="LiveId" clId="{68C28D7F-87AB-4C96-9595-59C44118F176}" dt="2022-06-27T13:14:05.633" v="31" actId="478"/>
          <ac:spMkLst>
            <pc:docMk/>
            <pc:sldMk cId="2571207582" sldId="257"/>
            <ac:spMk id="10" creationId="{DB4760B2-96C0-7DC4-DE90-BB4D08A0C860}"/>
          </ac:spMkLst>
        </pc:spChg>
        <pc:spChg chg="del">
          <ac:chgData name="tomas cox oettinger" userId="bf738feb8eddd691" providerId="LiveId" clId="{68C28D7F-87AB-4C96-9595-59C44118F176}" dt="2022-06-27T13:14:05.633" v="31" actId="478"/>
          <ac:spMkLst>
            <pc:docMk/>
            <pc:sldMk cId="2571207582" sldId="257"/>
            <ac:spMk id="11" creationId="{7A27A948-540E-1B54-3100-869ACDFAAF26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2" creationId="{4A6B01C2-CAA2-1054-8722-B87663BE28F0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3" creationId="{53A65010-2FE8-B356-BA69-64C59CF38993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4" creationId="{5C301152-F47C-4215-20A1-2B71E79A5D38}"/>
          </ac:spMkLst>
        </pc:spChg>
        <pc:spChg chg="del">
          <ac:chgData name="tomas cox oettinger" userId="bf738feb8eddd691" providerId="LiveId" clId="{68C28D7F-87AB-4C96-9595-59C44118F176}" dt="2022-06-27T13:14:04.355" v="30" actId="478"/>
          <ac:spMkLst>
            <pc:docMk/>
            <pc:sldMk cId="2571207582" sldId="257"/>
            <ac:spMk id="15" creationId="{58D9ED71-E4A5-E3AC-0575-2BEDC18B86BF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7" creationId="{67F8B322-2C2C-F3BE-C6DA-E9E0CC4DDF1D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8" creationId="{95B3388A-5F98-180C-AF50-7A95E10EAC31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9" creationId="{B928D798-6505-7F9E-9A2A-C5B77A454972}"/>
          </ac:spMkLst>
        </pc:spChg>
        <pc:spChg chg="add del mod">
          <ac:chgData name="tomas cox oettinger" userId="bf738feb8eddd691" providerId="LiveId" clId="{68C28D7F-87AB-4C96-9595-59C44118F176}" dt="2022-06-27T13:44:06.521" v="498" actId="1076"/>
          <ac:spMkLst>
            <pc:docMk/>
            <pc:sldMk cId="2571207582" sldId="257"/>
            <ac:spMk id="20" creationId="{B51D62EC-B08E-4128-2916-720095EDD22D}"/>
          </ac:spMkLst>
        </pc:spChg>
        <pc:spChg chg="add mod">
          <ac:chgData name="tomas cox oettinger" userId="bf738feb8eddd691" providerId="LiveId" clId="{68C28D7F-87AB-4C96-9595-59C44118F176}" dt="2022-06-27T13:44:06.521" v="498" actId="1076"/>
          <ac:spMkLst>
            <pc:docMk/>
            <pc:sldMk cId="2571207582" sldId="257"/>
            <ac:spMk id="21" creationId="{F5CCAE5C-31AD-ED27-E25C-1B312C1D6D83}"/>
          </ac:spMkLst>
        </pc:spChg>
        <pc:spChg chg="add mod">
          <ac:chgData name="tomas cox oettinger" userId="bf738feb8eddd691" providerId="LiveId" clId="{68C28D7F-87AB-4C96-9595-59C44118F176}" dt="2022-06-27T13:44:46.360" v="511" actId="20577"/>
          <ac:spMkLst>
            <pc:docMk/>
            <pc:sldMk cId="2571207582" sldId="257"/>
            <ac:spMk id="22" creationId="{44115AD1-0A72-6AC6-7168-73AB12177B40}"/>
          </ac:spMkLst>
        </pc:spChg>
        <pc:spChg chg="add mod">
          <ac:chgData name="tomas cox oettinger" userId="bf738feb8eddd691" providerId="LiveId" clId="{68C28D7F-87AB-4C96-9595-59C44118F176}" dt="2022-06-27T13:44:09.361" v="499" actId="1076"/>
          <ac:spMkLst>
            <pc:docMk/>
            <pc:sldMk cId="2571207582" sldId="257"/>
            <ac:spMk id="23" creationId="{F23EE501-52E8-A646-44B4-7196005ADDD1}"/>
          </ac:spMkLst>
        </pc:spChg>
        <pc:spChg chg="add mod">
          <ac:chgData name="tomas cox oettinger" userId="bf738feb8eddd691" providerId="LiveId" clId="{68C28D7F-87AB-4C96-9595-59C44118F176}" dt="2022-06-27T13:44:06.521" v="498" actId="1076"/>
          <ac:spMkLst>
            <pc:docMk/>
            <pc:sldMk cId="2571207582" sldId="257"/>
            <ac:spMk id="24" creationId="{DD991477-3F7C-087E-1EF0-EB3DB200FD46}"/>
          </ac:spMkLst>
        </pc:spChg>
        <pc:spChg chg="add del mod">
          <ac:chgData name="tomas cox oettinger" userId="bf738feb8eddd691" providerId="LiveId" clId="{68C28D7F-87AB-4C96-9595-59C44118F176}" dt="2022-06-27T13:41:37.324" v="419"/>
          <ac:spMkLst>
            <pc:docMk/>
            <pc:sldMk cId="2571207582" sldId="257"/>
            <ac:spMk id="25" creationId="{F53F39F0-494D-FFE8-EC19-9435883802DA}"/>
          </ac:spMkLst>
        </pc:spChg>
        <pc:spChg chg="add del mod">
          <ac:chgData name="tomas cox oettinger" userId="bf738feb8eddd691" providerId="LiveId" clId="{68C28D7F-87AB-4C96-9595-59C44118F176}" dt="2022-06-27T13:41:36.870" v="418"/>
          <ac:spMkLst>
            <pc:docMk/>
            <pc:sldMk cId="2571207582" sldId="257"/>
            <ac:spMk id="26" creationId="{0201893D-0162-6913-3F24-EE3FED14D236}"/>
          </ac:spMkLst>
        </pc:spChg>
        <pc:spChg chg="add mod">
          <ac:chgData name="tomas cox oettinger" userId="bf738feb8eddd691" providerId="LiveId" clId="{68C28D7F-87AB-4C96-9595-59C44118F176}" dt="2022-06-27T13:44:06.521" v="498" actId="1076"/>
          <ac:spMkLst>
            <pc:docMk/>
            <pc:sldMk cId="2571207582" sldId="257"/>
            <ac:spMk id="27" creationId="{203AF815-4A7A-907A-13A2-0AD5FBDB31E8}"/>
          </ac:spMkLst>
        </pc:spChg>
        <pc:spChg chg="add mod">
          <ac:chgData name="tomas cox oettinger" userId="bf738feb8eddd691" providerId="LiveId" clId="{68C28D7F-87AB-4C96-9595-59C44118F176}" dt="2022-06-27T13:44:01.609" v="497" actId="1076"/>
          <ac:spMkLst>
            <pc:docMk/>
            <pc:sldMk cId="2571207582" sldId="257"/>
            <ac:spMk id="28" creationId="{02D468FF-FA53-01EA-2F5E-6843717B0371}"/>
          </ac:spMkLst>
        </pc:spChg>
        <pc:spChg chg="add del mod">
          <ac:chgData name="tomas cox oettinger" userId="bf738feb8eddd691" providerId="LiveId" clId="{68C28D7F-87AB-4C96-9595-59C44118F176}" dt="2022-06-27T13:43:23.106" v="487" actId="478"/>
          <ac:spMkLst>
            <pc:docMk/>
            <pc:sldMk cId="2571207582" sldId="257"/>
            <ac:spMk id="29" creationId="{C6BF6EF6-C4FE-D48A-9414-54AE8DF09628}"/>
          </ac:spMkLst>
        </pc:spChg>
        <pc:spChg chg="add mod">
          <ac:chgData name="tomas cox oettinger" userId="bf738feb8eddd691" providerId="LiveId" clId="{68C28D7F-87AB-4C96-9595-59C44118F176}" dt="2022-06-27T13:44:19.690" v="501" actId="1076"/>
          <ac:spMkLst>
            <pc:docMk/>
            <pc:sldMk cId="2571207582" sldId="257"/>
            <ac:spMk id="31" creationId="{5BF00919-BCB0-9929-4512-95DF7B39BC9F}"/>
          </ac:spMkLst>
        </pc:spChg>
        <pc:spChg chg="add mod">
          <ac:chgData name="tomas cox oettinger" userId="bf738feb8eddd691" providerId="LiveId" clId="{68C28D7F-87AB-4C96-9595-59C44118F176}" dt="2022-06-27T13:44:30.409" v="507" actId="1076"/>
          <ac:spMkLst>
            <pc:docMk/>
            <pc:sldMk cId="2571207582" sldId="257"/>
            <ac:spMk id="32" creationId="{0D9B3BDA-0AB5-4537-2FAF-4FB5D136ECAD}"/>
          </ac:spMkLst>
        </pc:spChg>
        <pc:spChg chg="add mod">
          <ac:chgData name="tomas cox oettinger" userId="bf738feb8eddd691" providerId="LiveId" clId="{68C28D7F-87AB-4C96-9595-59C44118F176}" dt="2022-06-28T13:12:51.553" v="548" actId="20577"/>
          <ac:spMkLst>
            <pc:docMk/>
            <pc:sldMk cId="2571207582" sldId="257"/>
            <ac:spMk id="33" creationId="{0DFDA0B0-8011-ECBC-221E-DAA0D9D7903A}"/>
          </ac:spMkLst>
        </pc:spChg>
        <pc:spChg chg="add mod">
          <ac:chgData name="tomas cox oettinger" userId="bf738feb8eddd691" providerId="LiveId" clId="{68C28D7F-87AB-4C96-9595-59C44118F176}" dt="2022-06-27T13:45:33.729" v="531" actId="1076"/>
          <ac:spMkLst>
            <pc:docMk/>
            <pc:sldMk cId="2571207582" sldId="257"/>
            <ac:spMk id="34" creationId="{56FE01FB-FFFA-2D85-BC17-115F573140A4}"/>
          </ac:spMkLst>
        </pc:spChg>
        <pc:spChg chg="add mod">
          <ac:chgData name="tomas cox oettinger" userId="bf738feb8eddd691" providerId="LiveId" clId="{68C28D7F-87AB-4C96-9595-59C44118F176}" dt="2022-06-27T13:45:33.729" v="531" actId="1076"/>
          <ac:spMkLst>
            <pc:docMk/>
            <pc:sldMk cId="2571207582" sldId="257"/>
            <ac:spMk id="35" creationId="{E492C539-1286-83A3-740D-2F1BCD55F15E}"/>
          </ac:spMkLst>
        </pc:spChg>
        <pc:spChg chg="add mod">
          <ac:chgData name="tomas cox oettinger" userId="bf738feb8eddd691" providerId="LiveId" clId="{68C28D7F-87AB-4C96-9595-59C44118F176}" dt="2022-06-27T13:45:33.729" v="531" actId="1076"/>
          <ac:spMkLst>
            <pc:docMk/>
            <pc:sldMk cId="2571207582" sldId="257"/>
            <ac:spMk id="36" creationId="{79FD98E2-3937-3F3B-746F-DF66BB8663C3}"/>
          </ac:spMkLst>
        </pc:spChg>
        <pc:spChg chg="add mod">
          <ac:chgData name="tomas cox oettinger" userId="bf738feb8eddd691" providerId="LiveId" clId="{68C28D7F-87AB-4C96-9595-59C44118F176}" dt="2022-06-28T13:12:36.947" v="537" actId="688"/>
          <ac:spMkLst>
            <pc:docMk/>
            <pc:sldMk cId="2571207582" sldId="257"/>
            <ac:spMk id="37" creationId="{DED4BB90-EE08-3BEF-A6A3-BAE249748098}"/>
          </ac:spMkLst>
        </pc:spChg>
        <pc:spChg chg="add mod">
          <ac:chgData name="tomas cox oettinger" userId="bf738feb8eddd691" providerId="LiveId" clId="{68C28D7F-87AB-4C96-9595-59C44118F176}" dt="2022-06-28T13:12:45.483" v="540" actId="688"/>
          <ac:spMkLst>
            <pc:docMk/>
            <pc:sldMk cId="2571207582" sldId="257"/>
            <ac:spMk id="38" creationId="{0C5F8BF8-F27D-24CE-903C-0F2E0DFE6D4F}"/>
          </ac:spMkLst>
        </pc:spChg>
        <pc:spChg chg="add del mod">
          <ac:chgData name="tomas cox oettinger" userId="bf738feb8eddd691" providerId="LiveId" clId="{68C28D7F-87AB-4C96-9595-59C44118F176}" dt="2022-06-28T13:12:55.190" v="550"/>
          <ac:spMkLst>
            <pc:docMk/>
            <pc:sldMk cId="2571207582" sldId="257"/>
            <ac:spMk id="39" creationId="{187BFFFA-4AE1-16FB-9D28-4C61317E9F05}"/>
          </ac:spMkLst>
        </pc:spChg>
        <pc:spChg chg="add del mod">
          <ac:chgData name="tomas cox oettinger" userId="bf738feb8eddd691" providerId="LiveId" clId="{68C28D7F-87AB-4C96-9595-59C44118F176}" dt="2022-06-28T13:12:58.200" v="552"/>
          <ac:spMkLst>
            <pc:docMk/>
            <pc:sldMk cId="2571207582" sldId="257"/>
            <ac:spMk id="40" creationId="{B8E2A77A-9421-CD09-EEE4-E06E747B17D2}"/>
          </ac:spMkLst>
        </pc:spChg>
        <pc:spChg chg="add mod">
          <ac:chgData name="tomas cox oettinger" userId="bf738feb8eddd691" providerId="LiveId" clId="{68C28D7F-87AB-4C96-9595-59C44118F176}" dt="2022-06-28T13:13:15.404" v="566" actId="1076"/>
          <ac:spMkLst>
            <pc:docMk/>
            <pc:sldMk cId="2571207582" sldId="257"/>
            <ac:spMk id="41" creationId="{E1343AB5-1661-AC67-5506-A607CEC2391E}"/>
          </ac:spMkLst>
        </pc:spChg>
        <pc:picChg chg="del">
          <ac:chgData name="tomas cox oettinger" userId="bf738feb8eddd691" providerId="LiveId" clId="{68C28D7F-87AB-4C96-9595-59C44118F176}" dt="2022-06-27T13:14:03.251" v="29" actId="478"/>
          <ac:picMkLst>
            <pc:docMk/>
            <pc:sldMk cId="2571207582" sldId="257"/>
            <ac:picMk id="16" creationId="{6801D3A3-CFC4-2BF5-E817-FDDFA878349C}"/>
          </ac:picMkLst>
        </pc:picChg>
        <pc:picChg chg="add mod">
          <ac:chgData name="tomas cox oettinger" userId="bf738feb8eddd691" providerId="LiveId" clId="{68C28D7F-87AB-4C96-9595-59C44118F176}" dt="2022-06-27T13:37:35.057" v="174" actId="1076"/>
          <ac:picMkLst>
            <pc:docMk/>
            <pc:sldMk cId="2571207582" sldId="257"/>
            <ac:picMk id="1026" creationId="{687070AB-B06C-9085-9C9C-DC2CBE22EDDD}"/>
          </ac:picMkLst>
        </pc:picChg>
      </pc:sldChg>
      <pc:sldChg chg="add">
        <pc:chgData name="tomas cox oettinger" userId="bf738feb8eddd691" providerId="LiveId" clId="{68C28D7F-87AB-4C96-9595-59C44118F176}" dt="2022-06-27T13:10:14.963" v="16"/>
        <pc:sldMkLst>
          <pc:docMk/>
          <pc:sldMk cId="127325514" sldId="262"/>
        </pc:sldMkLst>
      </pc:sldChg>
      <pc:sldChg chg="add">
        <pc:chgData name="tomas cox oettinger" userId="bf738feb8eddd691" providerId="LiveId" clId="{68C28D7F-87AB-4C96-9595-59C44118F176}" dt="2022-06-27T13:10:17.966" v="17"/>
        <pc:sldMkLst>
          <pc:docMk/>
          <pc:sldMk cId="1246691709" sldId="263"/>
        </pc:sldMkLst>
      </pc:sldChg>
      <pc:sldChg chg="addSp delSp modSp add mod delAnim modAnim">
        <pc:chgData name="tomas cox oettinger" userId="bf738feb8eddd691" providerId="LiveId" clId="{68C28D7F-87AB-4C96-9595-59C44118F176}" dt="2022-06-29T12:52:17.228" v="4065" actId="20577"/>
        <pc:sldMkLst>
          <pc:docMk/>
          <pc:sldMk cId="3159471673" sldId="264"/>
        </pc:sldMkLst>
        <pc:spChg chg="mod">
          <ac:chgData name="tomas cox oettinger" userId="bf738feb8eddd691" providerId="LiveId" clId="{68C28D7F-87AB-4C96-9595-59C44118F176}" dt="2022-06-28T13:15:05.372" v="675" actId="20577"/>
          <ac:spMkLst>
            <pc:docMk/>
            <pc:sldMk cId="3159471673" sldId="264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2:52:17.228" v="4065" actId="20577"/>
          <ac:spMkLst>
            <pc:docMk/>
            <pc:sldMk cId="3159471673" sldId="264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8T13:16:56.804" v="874" actId="1036"/>
          <ac:spMkLst>
            <pc:docMk/>
            <pc:sldMk cId="3159471673" sldId="264"/>
            <ac:spMk id="19" creationId="{FF4D2EC7-0043-A47A-A34C-8F5CD8901496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0" creationId="{B51D62EC-B08E-4128-2916-720095EDD22D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1" creationId="{F5CCAE5C-31AD-ED27-E25C-1B312C1D6D83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2" creationId="{44115AD1-0A72-6AC6-7168-73AB12177B40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3" creationId="{F23EE501-52E8-A646-44B4-7196005ADDD1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4" creationId="{DD991477-3F7C-087E-1EF0-EB3DB200FD46}"/>
          </ac:spMkLst>
        </pc:spChg>
        <pc:spChg chg="add mod">
          <ac:chgData name="tomas cox oettinger" userId="bf738feb8eddd691" providerId="LiveId" clId="{68C28D7F-87AB-4C96-9595-59C44118F176}" dt="2022-06-28T14:05:21.585" v="2261" actId="5793"/>
          <ac:spMkLst>
            <pc:docMk/>
            <pc:sldMk cId="3159471673" sldId="264"/>
            <ac:spMk id="26" creationId="{B7762058-02AA-CFA1-BF6F-BE3BC7413B69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7" creationId="{203AF815-4A7A-907A-13A2-0AD5FBDB31E8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8" creationId="{02D468FF-FA53-01EA-2F5E-6843717B0371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1" creationId="{5BF00919-BCB0-9929-4512-95DF7B39BC9F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2" creationId="{0D9B3BDA-0AB5-4537-2FAF-4FB5D136ECAD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3" creationId="{0DFDA0B0-8011-ECBC-221E-DAA0D9D7903A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4" creationId="{56FE01FB-FFFA-2D85-BC17-115F573140A4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5" creationId="{E492C539-1286-83A3-740D-2F1BCD55F15E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6" creationId="{79FD98E2-3937-3F3B-746F-DF66BB8663C3}"/>
          </ac:spMkLst>
        </pc:spChg>
        <pc:picChg chg="add mod modCrop">
          <ac:chgData name="tomas cox oettinger" userId="bf738feb8eddd691" providerId="LiveId" clId="{68C28D7F-87AB-4C96-9595-59C44118F176}" dt="2022-06-28T13:20:04.683" v="882" actId="1076"/>
          <ac:picMkLst>
            <pc:docMk/>
            <pc:sldMk cId="3159471673" sldId="264"/>
            <ac:picMk id="25" creationId="{E3E15D07-EFB0-D3EB-DC24-B0990C62E3D8}"/>
          </ac:picMkLst>
        </pc:picChg>
        <pc:picChg chg="del">
          <ac:chgData name="tomas cox oettinger" userId="bf738feb8eddd691" providerId="LiveId" clId="{68C28D7F-87AB-4C96-9595-59C44118F176}" dt="2022-06-28T13:12:10.238" v="533" actId="478"/>
          <ac:picMkLst>
            <pc:docMk/>
            <pc:sldMk cId="3159471673" sldId="264"/>
            <ac:picMk id="1026" creationId="{687070AB-B06C-9085-9C9C-DC2CBE22EDDD}"/>
          </ac:picMkLst>
        </pc:picChg>
      </pc:sldChg>
      <pc:sldChg chg="addSp delSp modSp add mod modAnim">
        <pc:chgData name="tomas cox oettinger" userId="bf738feb8eddd691" providerId="LiveId" clId="{68C28D7F-87AB-4C96-9595-59C44118F176}" dt="2022-06-28T19:37:43.186" v="3206" actId="20577"/>
        <pc:sldMkLst>
          <pc:docMk/>
          <pc:sldMk cId="540252931" sldId="265"/>
        </pc:sldMkLst>
        <pc:spChg chg="mod">
          <ac:chgData name="tomas cox oettinger" userId="bf738feb8eddd691" providerId="LiveId" clId="{68C28D7F-87AB-4C96-9595-59C44118F176}" dt="2022-06-28T13:54:21.842" v="1798" actId="20577"/>
          <ac:spMkLst>
            <pc:docMk/>
            <pc:sldMk cId="540252931" sldId="265"/>
            <ac:spMk id="3" creationId="{D97CEF39-A94F-9FE6-2482-64E228FA7571}"/>
          </ac:spMkLst>
        </pc:spChg>
        <pc:spChg chg="add del">
          <ac:chgData name="tomas cox oettinger" userId="bf738feb8eddd691" providerId="LiveId" clId="{68C28D7F-87AB-4C96-9595-59C44118F176}" dt="2022-06-28T13:44:12.467" v="1286"/>
          <ac:spMkLst>
            <pc:docMk/>
            <pc:sldMk cId="540252931" sldId="265"/>
            <ac:spMk id="5" creationId="{20675E09-2859-C64E-46CC-53C6AADE7EA7}"/>
          </ac:spMkLst>
        </pc:spChg>
        <pc:spChg chg="mod">
          <ac:chgData name="tomas cox oettinger" userId="bf738feb8eddd691" providerId="LiveId" clId="{68C28D7F-87AB-4C96-9595-59C44118F176}" dt="2022-06-28T13:53:11.160" v="1760" actId="20577"/>
          <ac:spMkLst>
            <pc:docMk/>
            <pc:sldMk cId="540252931" sldId="265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8T19:37:43.186" v="3206" actId="20577"/>
          <ac:spMkLst>
            <pc:docMk/>
            <pc:sldMk cId="540252931" sldId="265"/>
            <ac:spMk id="9" creationId="{E01DCC2C-98CC-AED5-1A47-6E91A0F9E763}"/>
          </ac:spMkLst>
        </pc:spChg>
        <pc:spChg chg="add mod">
          <ac:chgData name="tomas cox oettinger" userId="bf738feb8eddd691" providerId="LiveId" clId="{68C28D7F-87AB-4C96-9595-59C44118F176}" dt="2022-06-28T13:53:15.965" v="1779" actId="1035"/>
          <ac:spMkLst>
            <pc:docMk/>
            <pc:sldMk cId="540252931" sldId="265"/>
            <ac:spMk id="10" creationId="{DB0D112F-4B40-8629-13CB-AADC287C8228}"/>
          </ac:spMkLst>
        </pc:spChg>
        <pc:picChg chg="add del">
          <ac:chgData name="tomas cox oettinger" userId="bf738feb8eddd691" providerId="LiveId" clId="{68C28D7F-87AB-4C96-9595-59C44118F176}" dt="2022-06-28T13:19:51.941" v="876" actId="21"/>
          <ac:picMkLst>
            <pc:docMk/>
            <pc:sldMk cId="540252931" sldId="265"/>
            <ac:picMk id="4" creationId="{58511787-0771-9518-D924-A3578D72B8B6}"/>
          </ac:picMkLst>
        </pc:picChg>
        <pc:picChg chg="add mod">
          <ac:chgData name="tomas cox oettinger" userId="bf738feb8eddd691" providerId="LiveId" clId="{68C28D7F-87AB-4C96-9595-59C44118F176}" dt="2022-06-28T13:53:15.965" v="1779" actId="1035"/>
          <ac:picMkLst>
            <pc:docMk/>
            <pc:sldMk cId="540252931" sldId="265"/>
            <ac:picMk id="6" creationId="{AE6A8F1E-98BF-D552-1AC2-7C1948C8E5A0}"/>
          </ac:picMkLst>
        </pc:picChg>
        <pc:picChg chg="add mod">
          <ac:chgData name="tomas cox oettinger" userId="bf738feb8eddd691" providerId="LiveId" clId="{68C28D7F-87AB-4C96-9595-59C44118F176}" dt="2022-06-28T13:53:15.965" v="1779" actId="1035"/>
          <ac:picMkLst>
            <pc:docMk/>
            <pc:sldMk cId="540252931" sldId="265"/>
            <ac:picMk id="8" creationId="{7B589DBF-D9AA-F0E1-29A5-E3C8E8573847}"/>
          </ac:picMkLst>
        </pc:picChg>
      </pc:sldChg>
      <pc:sldChg chg="addSp delSp modSp add mod ord delAnim modAnim">
        <pc:chgData name="tomas cox oettinger" userId="bf738feb8eddd691" providerId="LiveId" clId="{68C28D7F-87AB-4C96-9595-59C44118F176}" dt="2022-06-28T19:25:13.616" v="2969" actId="14100"/>
        <pc:sldMkLst>
          <pc:docMk/>
          <pc:sldMk cId="1190704177" sldId="266"/>
        </pc:sldMkLst>
        <pc:spChg chg="mod">
          <ac:chgData name="tomas cox oettinger" userId="bf738feb8eddd691" providerId="LiveId" clId="{68C28D7F-87AB-4C96-9595-59C44118F176}" dt="2022-06-28T19:00:37.969" v="2676"/>
          <ac:spMkLst>
            <pc:docMk/>
            <pc:sldMk cId="1190704177" sldId="266"/>
            <ac:spMk id="3" creationId="{D97CEF39-A94F-9FE6-2482-64E228FA7571}"/>
          </ac:spMkLst>
        </pc:spChg>
        <pc:spChg chg="add del">
          <ac:chgData name="tomas cox oettinger" userId="bf738feb8eddd691" providerId="LiveId" clId="{68C28D7F-87AB-4C96-9595-59C44118F176}" dt="2022-06-28T19:01:08.781" v="2681" actId="22"/>
          <ac:spMkLst>
            <pc:docMk/>
            <pc:sldMk cId="1190704177" sldId="266"/>
            <ac:spMk id="6" creationId="{DE3904EE-2CC9-5CB7-ECE8-593C6EA7951D}"/>
          </ac:spMkLst>
        </pc:spChg>
        <pc:spChg chg="mod">
          <ac:chgData name="tomas cox oettinger" userId="bf738feb8eddd691" providerId="LiveId" clId="{68C28D7F-87AB-4C96-9595-59C44118F176}" dt="2022-06-28T19:25:08.819" v="2968" actId="20577"/>
          <ac:spMkLst>
            <pc:docMk/>
            <pc:sldMk cId="1190704177" sldId="266"/>
            <ac:spMk id="7" creationId="{FB61F8A2-7E69-1D3A-9C8D-54959A1B635E}"/>
          </ac:spMkLst>
        </pc:spChg>
        <pc:spChg chg="del">
          <ac:chgData name="tomas cox oettinger" userId="bf738feb8eddd691" providerId="LiveId" clId="{68C28D7F-87AB-4C96-9595-59C44118F176}" dt="2022-06-28T13:55:06.114" v="1827" actId="478"/>
          <ac:spMkLst>
            <pc:docMk/>
            <pc:sldMk cId="1190704177" sldId="266"/>
            <ac:spMk id="9" creationId="{E01DCC2C-98CC-AED5-1A47-6E91A0F9E763}"/>
          </ac:spMkLst>
        </pc:spChg>
        <pc:spChg chg="del">
          <ac:chgData name="tomas cox oettinger" userId="bf738feb8eddd691" providerId="LiveId" clId="{68C28D7F-87AB-4C96-9595-59C44118F176}" dt="2022-06-28T13:55:04.414" v="1826" actId="478"/>
          <ac:spMkLst>
            <pc:docMk/>
            <pc:sldMk cId="1190704177" sldId="266"/>
            <ac:spMk id="10" creationId="{DB0D112F-4B40-8629-13CB-AADC287C8228}"/>
          </ac:spMkLst>
        </pc:spChg>
        <pc:spChg chg="add del">
          <ac:chgData name="tomas cox oettinger" userId="bf738feb8eddd691" providerId="LiveId" clId="{68C28D7F-87AB-4C96-9595-59C44118F176}" dt="2022-06-28T19:02:22.557" v="2701" actId="478"/>
          <ac:spMkLst>
            <pc:docMk/>
            <pc:sldMk cId="1190704177" sldId="266"/>
            <ac:spMk id="11" creationId="{3A3D5AD5-DB1D-0AF7-6818-6C1414A93400}"/>
          </ac:spMkLst>
        </pc:spChg>
        <pc:spChg chg="add del mod">
          <ac:chgData name="tomas cox oettinger" userId="bf738feb8eddd691" providerId="LiveId" clId="{68C28D7F-87AB-4C96-9595-59C44118F176}" dt="2022-06-28T19:22:05.269" v="2818" actId="478"/>
          <ac:spMkLst>
            <pc:docMk/>
            <pc:sldMk cId="1190704177" sldId="266"/>
            <ac:spMk id="15" creationId="{B962EF36-547E-762B-6184-134396AE01C0}"/>
          </ac:spMkLst>
        </pc:spChg>
        <pc:spChg chg="add mod">
          <ac:chgData name="tomas cox oettinger" userId="bf738feb8eddd691" providerId="LiveId" clId="{68C28D7F-87AB-4C96-9595-59C44118F176}" dt="2022-06-28T19:24:33.900" v="2905" actId="122"/>
          <ac:spMkLst>
            <pc:docMk/>
            <pc:sldMk cId="1190704177" sldId="266"/>
            <ac:spMk id="20" creationId="{0485CB5E-3312-2EAD-1C82-E3EC2E819F94}"/>
          </ac:spMkLst>
        </pc:spChg>
        <pc:spChg chg="add mod">
          <ac:chgData name="tomas cox oettinger" userId="bf738feb8eddd691" providerId="LiveId" clId="{68C28D7F-87AB-4C96-9595-59C44118F176}" dt="2022-06-28T19:24:50.857" v="2930" actId="20577"/>
          <ac:spMkLst>
            <pc:docMk/>
            <pc:sldMk cId="1190704177" sldId="266"/>
            <ac:spMk id="21" creationId="{B5197121-B93A-31A7-2525-03FA8E03B6FC}"/>
          </ac:spMkLst>
        </pc:spChg>
        <pc:graphicFrameChg chg="add del mod">
          <ac:chgData name="tomas cox oettinger" userId="bf738feb8eddd691" providerId="LiveId" clId="{68C28D7F-87AB-4C96-9595-59C44118F176}" dt="2022-06-28T19:01:06.093" v="2678"/>
          <ac:graphicFrameMkLst>
            <pc:docMk/>
            <pc:sldMk cId="1190704177" sldId="266"/>
            <ac:graphicFrameMk id="2" creationId="{06425740-CD90-653B-7E5F-6C4E90829532}"/>
          </ac:graphicFrameMkLst>
        </pc:graphicFrameChg>
        <pc:graphicFrameChg chg="add del mod modGraphic">
          <ac:chgData name="tomas cox oettinger" userId="bf738feb8eddd691" providerId="LiveId" clId="{68C28D7F-87AB-4C96-9595-59C44118F176}" dt="2022-06-28T19:02:25.761" v="2702" actId="478"/>
          <ac:graphicFrameMkLst>
            <pc:docMk/>
            <pc:sldMk cId="1190704177" sldId="266"/>
            <ac:graphicFrameMk id="5" creationId="{EDAC92F3-52B6-5124-FA24-F1F9683C5CE1}"/>
          </ac:graphicFrameMkLst>
        </pc:graphicFrameChg>
        <pc:graphicFrameChg chg="add del mod">
          <ac:chgData name="tomas cox oettinger" userId="bf738feb8eddd691" providerId="LiveId" clId="{68C28D7F-87AB-4C96-9595-59C44118F176}" dt="2022-06-28T19:02:15.400" v="2696"/>
          <ac:graphicFrameMkLst>
            <pc:docMk/>
            <pc:sldMk cId="1190704177" sldId="266"/>
            <ac:graphicFrameMk id="8" creationId="{35B0B72E-01B4-BFB6-65A4-6FB61F3D3434}"/>
          </ac:graphicFrameMkLst>
        </pc:graphicFrameChg>
        <pc:graphicFrameChg chg="add del mod">
          <ac:chgData name="tomas cox oettinger" userId="bf738feb8eddd691" providerId="LiveId" clId="{68C28D7F-87AB-4C96-9595-59C44118F176}" dt="2022-06-28T19:02:17.088" v="2698"/>
          <ac:graphicFrameMkLst>
            <pc:docMk/>
            <pc:sldMk cId="1190704177" sldId="266"/>
            <ac:graphicFrameMk id="9" creationId="{5D5D4AE3-323C-259A-E585-D1BD5177D5BB}"/>
          </ac:graphicFrameMkLst>
        </pc:graphicFrameChg>
        <pc:graphicFrameChg chg="add del mod modGraphic">
          <ac:chgData name="tomas cox oettinger" userId="bf738feb8eddd691" providerId="LiveId" clId="{68C28D7F-87AB-4C96-9595-59C44118F176}" dt="2022-06-28T19:07:59.983" v="2730" actId="478"/>
          <ac:graphicFrameMkLst>
            <pc:docMk/>
            <pc:sldMk cId="1190704177" sldId="266"/>
            <ac:graphicFrameMk id="12" creationId="{2BF498D4-F38C-709C-8B32-02D21B4F6741}"/>
          </ac:graphicFrameMkLst>
        </pc:graphicFrameChg>
        <pc:graphicFrameChg chg="add del mod modGraphic">
          <ac:chgData name="tomas cox oettinger" userId="bf738feb8eddd691" providerId="LiveId" clId="{68C28D7F-87AB-4C96-9595-59C44118F176}" dt="2022-06-28T19:24:56.664" v="2931" actId="1076"/>
          <ac:graphicFrameMkLst>
            <pc:docMk/>
            <pc:sldMk cId="1190704177" sldId="266"/>
            <ac:graphicFrameMk id="13" creationId="{B3068C01-AB04-2C2A-1CEE-4AC066418F78}"/>
          </ac:graphicFrameMkLst>
        </pc:graphicFrameChg>
        <pc:picChg chg="del">
          <ac:chgData name="tomas cox oettinger" userId="bf738feb8eddd691" providerId="LiveId" clId="{68C28D7F-87AB-4C96-9595-59C44118F176}" dt="2022-06-28T13:55:00.734" v="1823" actId="478"/>
          <ac:picMkLst>
            <pc:docMk/>
            <pc:sldMk cId="1190704177" sldId="266"/>
            <ac:picMk id="6" creationId="{AE6A8F1E-98BF-D552-1AC2-7C1948C8E5A0}"/>
          </ac:picMkLst>
        </pc:picChg>
        <pc:picChg chg="del">
          <ac:chgData name="tomas cox oettinger" userId="bf738feb8eddd691" providerId="LiveId" clId="{68C28D7F-87AB-4C96-9595-59C44118F176}" dt="2022-06-28T13:55:01.272" v="1824" actId="478"/>
          <ac:picMkLst>
            <pc:docMk/>
            <pc:sldMk cId="1190704177" sldId="266"/>
            <ac:picMk id="8" creationId="{7B589DBF-D9AA-F0E1-29A5-E3C8E8573847}"/>
          </ac:picMkLst>
        </pc:picChg>
        <pc:picChg chg="add mod modCrop">
          <ac:chgData name="tomas cox oettinger" userId="bf738feb8eddd691" providerId="LiveId" clId="{68C28D7F-87AB-4C96-9595-59C44118F176}" dt="2022-06-28T19:23:45.238" v="2844" actId="1076"/>
          <ac:picMkLst>
            <pc:docMk/>
            <pc:sldMk cId="1190704177" sldId="266"/>
            <ac:picMk id="17" creationId="{42F15251-C582-A121-2650-5B3A7E34F302}"/>
          </ac:picMkLst>
        </pc:picChg>
        <pc:picChg chg="add mod modCrop">
          <ac:chgData name="tomas cox oettinger" userId="bf738feb8eddd691" providerId="LiveId" clId="{68C28D7F-87AB-4C96-9595-59C44118F176}" dt="2022-06-28T19:25:13.616" v="2969" actId="14100"/>
          <ac:picMkLst>
            <pc:docMk/>
            <pc:sldMk cId="1190704177" sldId="266"/>
            <ac:picMk id="19" creationId="{7D164747-5FB7-199E-7BF6-FA443F7C4C4D}"/>
          </ac:picMkLst>
        </pc:picChg>
      </pc:sldChg>
      <pc:sldChg chg="modSp add mod">
        <pc:chgData name="tomas cox oettinger" userId="bf738feb8eddd691" providerId="LiveId" clId="{68C28D7F-87AB-4C96-9595-59C44118F176}" dt="2022-06-28T19:00:34.234" v="2672" actId="20577"/>
        <pc:sldMkLst>
          <pc:docMk/>
          <pc:sldMk cId="2503227223" sldId="267"/>
        </pc:sldMkLst>
        <pc:spChg chg="mod">
          <ac:chgData name="tomas cox oettinger" userId="bf738feb8eddd691" providerId="LiveId" clId="{68C28D7F-87AB-4C96-9595-59C44118F176}" dt="2022-06-28T19:00:34.234" v="2672" actId="20577"/>
          <ac:spMkLst>
            <pc:docMk/>
            <pc:sldMk cId="2503227223" sldId="267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8T19:00:24.136" v="2667" actId="20577"/>
          <ac:spMkLst>
            <pc:docMk/>
            <pc:sldMk cId="2503227223" sldId="267"/>
            <ac:spMk id="7" creationId="{FB61F8A2-7E69-1D3A-9C8D-54959A1B635E}"/>
          </ac:spMkLst>
        </pc:spChg>
      </pc:sldChg>
      <pc:sldChg chg="addSp delSp modSp add mod addAnim delAnim">
        <pc:chgData name="tomas cox oettinger" userId="bf738feb8eddd691" providerId="LiveId" clId="{68C28D7F-87AB-4C96-9595-59C44118F176}" dt="2022-06-28T19:40:37.944" v="3371" actId="20577"/>
        <pc:sldMkLst>
          <pc:docMk/>
          <pc:sldMk cId="3309606432" sldId="268"/>
        </pc:sldMkLst>
        <pc:spChg chg="mod">
          <ac:chgData name="tomas cox oettinger" userId="bf738feb8eddd691" providerId="LiveId" clId="{68C28D7F-87AB-4C96-9595-59C44118F176}" dt="2022-06-28T19:35:51.193" v="2998" actId="20577"/>
          <ac:spMkLst>
            <pc:docMk/>
            <pc:sldMk cId="3309606432" sldId="268"/>
            <ac:spMk id="3" creationId="{D97CEF39-A94F-9FE6-2482-64E228FA7571}"/>
          </ac:spMkLst>
        </pc:spChg>
        <pc:spChg chg="add del mod">
          <ac:chgData name="tomas cox oettinger" userId="bf738feb8eddd691" providerId="LiveId" clId="{68C28D7F-87AB-4C96-9595-59C44118F176}" dt="2022-06-28T19:40:37.944" v="3371" actId="20577"/>
          <ac:spMkLst>
            <pc:docMk/>
            <pc:sldMk cId="3309606432" sldId="268"/>
            <ac:spMk id="7" creationId="{FB61F8A2-7E69-1D3A-9C8D-54959A1B635E}"/>
          </ac:spMkLst>
        </pc:spChg>
        <pc:spChg chg="del">
          <ac:chgData name="tomas cox oettinger" userId="bf738feb8eddd691" providerId="LiveId" clId="{68C28D7F-87AB-4C96-9595-59C44118F176}" dt="2022-06-28T19:35:39.997" v="2974" actId="478"/>
          <ac:spMkLst>
            <pc:docMk/>
            <pc:sldMk cId="3309606432" sldId="268"/>
            <ac:spMk id="20" creationId="{0485CB5E-3312-2EAD-1C82-E3EC2E819F94}"/>
          </ac:spMkLst>
        </pc:spChg>
        <pc:spChg chg="del">
          <ac:chgData name="tomas cox oettinger" userId="bf738feb8eddd691" providerId="LiveId" clId="{68C28D7F-87AB-4C96-9595-59C44118F176}" dt="2022-06-28T19:35:40.531" v="2975" actId="478"/>
          <ac:spMkLst>
            <pc:docMk/>
            <pc:sldMk cId="3309606432" sldId="268"/>
            <ac:spMk id="21" creationId="{B5197121-B93A-31A7-2525-03FA8E03B6FC}"/>
          </ac:spMkLst>
        </pc:spChg>
        <pc:graphicFrameChg chg="add mod">
          <ac:chgData name="tomas cox oettinger" userId="bf738feb8eddd691" providerId="LiveId" clId="{68C28D7F-87AB-4C96-9595-59C44118F176}" dt="2022-06-28T19:38:29.551" v="3214" actId="1076"/>
          <ac:graphicFrameMkLst>
            <pc:docMk/>
            <pc:sldMk cId="3309606432" sldId="268"/>
            <ac:graphicFrameMk id="9" creationId="{BB7C8B22-5EDB-59EC-1BF0-B70D191931DF}"/>
          </ac:graphicFrameMkLst>
        </pc:graphicFrameChg>
        <pc:graphicFrameChg chg="add mod">
          <ac:chgData name="tomas cox oettinger" userId="bf738feb8eddd691" providerId="LiveId" clId="{68C28D7F-87AB-4C96-9595-59C44118F176}" dt="2022-06-28T19:38:29.551" v="3214" actId="1076"/>
          <ac:graphicFrameMkLst>
            <pc:docMk/>
            <pc:sldMk cId="3309606432" sldId="268"/>
            <ac:graphicFrameMk id="10" creationId="{BB7C8B22-5EDB-59EC-1BF0-B70D191931DF}"/>
          </ac:graphicFrameMkLst>
        </pc:graphicFrameChg>
        <pc:graphicFrameChg chg="del">
          <ac:chgData name="tomas cox oettinger" userId="bf738feb8eddd691" providerId="LiveId" clId="{68C28D7F-87AB-4C96-9595-59C44118F176}" dt="2022-06-28T19:35:37.830" v="2971" actId="478"/>
          <ac:graphicFrameMkLst>
            <pc:docMk/>
            <pc:sldMk cId="3309606432" sldId="268"/>
            <ac:graphicFrameMk id="13" creationId="{B3068C01-AB04-2C2A-1CEE-4AC066418F78}"/>
          </ac:graphicFrameMkLst>
        </pc:graphicFrameChg>
        <pc:picChg chg="del">
          <ac:chgData name="tomas cox oettinger" userId="bf738feb8eddd691" providerId="LiveId" clId="{68C28D7F-87AB-4C96-9595-59C44118F176}" dt="2022-06-28T19:35:39.220" v="2973" actId="478"/>
          <ac:picMkLst>
            <pc:docMk/>
            <pc:sldMk cId="3309606432" sldId="268"/>
            <ac:picMk id="17" creationId="{42F15251-C582-A121-2650-5B3A7E34F302}"/>
          </ac:picMkLst>
        </pc:picChg>
        <pc:picChg chg="del">
          <ac:chgData name="tomas cox oettinger" userId="bf738feb8eddd691" providerId="LiveId" clId="{68C28D7F-87AB-4C96-9595-59C44118F176}" dt="2022-06-28T19:35:38.771" v="2972" actId="478"/>
          <ac:picMkLst>
            <pc:docMk/>
            <pc:sldMk cId="3309606432" sldId="268"/>
            <ac:picMk id="19" creationId="{7D164747-5FB7-199E-7BF6-FA443F7C4C4D}"/>
          </ac:picMkLst>
        </pc:picChg>
      </pc:sldChg>
      <pc:sldChg chg="addSp delSp modSp add mod modAnim">
        <pc:chgData name="tomas cox oettinger" userId="bf738feb8eddd691" providerId="LiveId" clId="{68C28D7F-87AB-4C96-9595-59C44118F176}" dt="2022-06-29T12:51:17.190" v="3978" actId="20577"/>
        <pc:sldMkLst>
          <pc:docMk/>
          <pc:sldMk cId="3529833019" sldId="269"/>
        </pc:sldMkLst>
        <pc:spChg chg="mod">
          <ac:chgData name="tomas cox oettinger" userId="bf738feb8eddd691" providerId="LiveId" clId="{68C28D7F-87AB-4C96-9595-59C44118F176}" dt="2022-06-28T19:44:18.068" v="3397" actId="20577"/>
          <ac:spMkLst>
            <pc:docMk/>
            <pc:sldMk cId="3529833019" sldId="269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2:51:17.190" v="3978" actId="20577"/>
          <ac:spMkLst>
            <pc:docMk/>
            <pc:sldMk cId="3529833019" sldId="269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8T19:53:14.932" v="3755" actId="1076"/>
          <ac:spMkLst>
            <pc:docMk/>
            <pc:sldMk cId="3529833019" sldId="269"/>
            <ac:spMk id="12" creationId="{B0F43589-4E8D-C22D-9414-952A24B45294}"/>
          </ac:spMkLst>
        </pc:spChg>
        <pc:spChg chg="add mod">
          <ac:chgData name="tomas cox oettinger" userId="bf738feb8eddd691" providerId="LiveId" clId="{68C28D7F-87AB-4C96-9595-59C44118F176}" dt="2022-06-28T19:53:14.932" v="3755" actId="1076"/>
          <ac:spMkLst>
            <pc:docMk/>
            <pc:sldMk cId="3529833019" sldId="269"/>
            <ac:spMk id="13" creationId="{474A9028-FF53-A385-351D-61B6DEB8F31D}"/>
          </ac:spMkLst>
        </pc:spChg>
        <pc:spChg chg="add mod">
          <ac:chgData name="tomas cox oettinger" userId="bf738feb8eddd691" providerId="LiveId" clId="{68C28D7F-87AB-4C96-9595-59C44118F176}" dt="2022-06-28T19:53:14.932" v="3755" actId="1076"/>
          <ac:spMkLst>
            <pc:docMk/>
            <pc:sldMk cId="3529833019" sldId="269"/>
            <ac:spMk id="14" creationId="{A64557D8-AFBD-0DCB-6493-D9CB6DA99ACD}"/>
          </ac:spMkLst>
        </pc:spChg>
        <pc:graphicFrameChg chg="del">
          <ac:chgData name="tomas cox oettinger" userId="bf738feb8eddd691" providerId="LiveId" clId="{68C28D7F-87AB-4C96-9595-59C44118F176}" dt="2022-06-28T19:41:10.582" v="3373" actId="478"/>
          <ac:graphicFrameMkLst>
            <pc:docMk/>
            <pc:sldMk cId="3529833019" sldId="269"/>
            <ac:graphicFrameMk id="9" creationId="{BB7C8B22-5EDB-59EC-1BF0-B70D191931DF}"/>
          </ac:graphicFrameMkLst>
        </pc:graphicFrameChg>
        <pc:graphicFrameChg chg="del">
          <ac:chgData name="tomas cox oettinger" userId="bf738feb8eddd691" providerId="LiveId" clId="{68C28D7F-87AB-4C96-9595-59C44118F176}" dt="2022-06-28T19:41:10.582" v="3373" actId="478"/>
          <ac:graphicFrameMkLst>
            <pc:docMk/>
            <pc:sldMk cId="3529833019" sldId="269"/>
            <ac:graphicFrameMk id="10" creationId="{BB7C8B22-5EDB-59EC-1BF0-B70D191931DF}"/>
          </ac:graphicFrameMkLst>
        </pc:graphicFrameChg>
        <pc:picChg chg="add mod modCrop">
          <ac:chgData name="tomas cox oettinger" userId="bf738feb8eddd691" providerId="LiveId" clId="{68C28D7F-87AB-4C96-9595-59C44118F176}" dt="2022-06-28T19:53:14.932" v="3755" actId="1076"/>
          <ac:picMkLst>
            <pc:docMk/>
            <pc:sldMk cId="3529833019" sldId="269"/>
            <ac:picMk id="4" creationId="{8601EA9D-9D24-8100-865E-088E2D0ED148}"/>
          </ac:picMkLst>
        </pc:picChg>
        <pc:picChg chg="add mod modCrop">
          <ac:chgData name="tomas cox oettinger" userId="bf738feb8eddd691" providerId="LiveId" clId="{68C28D7F-87AB-4C96-9595-59C44118F176}" dt="2022-06-28T19:53:14.932" v="3755" actId="1076"/>
          <ac:picMkLst>
            <pc:docMk/>
            <pc:sldMk cId="3529833019" sldId="269"/>
            <ac:picMk id="6" creationId="{5E02C3FA-B202-04EC-D544-B42277A04DE5}"/>
          </ac:picMkLst>
        </pc:picChg>
        <pc:picChg chg="add mod modCrop">
          <ac:chgData name="tomas cox oettinger" userId="bf738feb8eddd691" providerId="LiveId" clId="{68C28D7F-87AB-4C96-9595-59C44118F176}" dt="2022-06-28T19:53:14.932" v="3755" actId="1076"/>
          <ac:picMkLst>
            <pc:docMk/>
            <pc:sldMk cId="3529833019" sldId="269"/>
            <ac:picMk id="11" creationId="{5824D795-8D92-B0B8-0371-670A6991C7BF}"/>
          </ac:picMkLst>
        </pc:picChg>
      </pc:sldChg>
      <pc:sldChg chg="addSp delSp modSp add mod delAnim modAnim">
        <pc:chgData name="tomas cox oettinger" userId="bf738feb8eddd691" providerId="LiveId" clId="{68C28D7F-87AB-4C96-9595-59C44118F176}" dt="2022-06-29T13:38:49.795" v="4789" actId="1076"/>
        <pc:sldMkLst>
          <pc:docMk/>
          <pc:sldMk cId="2010091060" sldId="270"/>
        </pc:sldMkLst>
        <pc:spChg chg="mod">
          <ac:chgData name="tomas cox oettinger" userId="bf738feb8eddd691" providerId="LiveId" clId="{68C28D7F-87AB-4C96-9595-59C44118F176}" dt="2022-06-29T12:50:53.174" v="3907" actId="20577"/>
          <ac:spMkLst>
            <pc:docMk/>
            <pc:sldMk cId="2010091060" sldId="270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3:38:49.795" v="4789" actId="1076"/>
          <ac:spMkLst>
            <pc:docMk/>
            <pc:sldMk cId="2010091060" sldId="270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9T13:04:56.497" v="4616" actId="20577"/>
          <ac:spMkLst>
            <pc:docMk/>
            <pc:sldMk cId="2010091060" sldId="270"/>
            <ac:spMk id="8" creationId="{BDA9E608-2DD1-0DFC-532A-C011B6C1E6EC}"/>
          </ac:spMkLst>
        </pc:spChg>
        <pc:spChg chg="del">
          <ac:chgData name="tomas cox oettinger" userId="bf738feb8eddd691" providerId="LiveId" clId="{68C28D7F-87AB-4C96-9595-59C44118F176}" dt="2022-06-28T19:54:07.088" v="3896" actId="478"/>
          <ac:spMkLst>
            <pc:docMk/>
            <pc:sldMk cId="2010091060" sldId="270"/>
            <ac:spMk id="12" creationId="{B0F43589-4E8D-C22D-9414-952A24B45294}"/>
          </ac:spMkLst>
        </pc:spChg>
        <pc:spChg chg="del">
          <ac:chgData name="tomas cox oettinger" userId="bf738feb8eddd691" providerId="LiveId" clId="{68C28D7F-87AB-4C96-9595-59C44118F176}" dt="2022-06-28T19:54:07.088" v="3896" actId="478"/>
          <ac:spMkLst>
            <pc:docMk/>
            <pc:sldMk cId="2010091060" sldId="270"/>
            <ac:spMk id="13" creationId="{474A9028-FF53-A385-351D-61B6DEB8F31D}"/>
          </ac:spMkLst>
        </pc:spChg>
        <pc:spChg chg="del">
          <ac:chgData name="tomas cox oettinger" userId="bf738feb8eddd691" providerId="LiveId" clId="{68C28D7F-87AB-4C96-9595-59C44118F176}" dt="2022-06-28T19:54:07.088" v="3896" actId="478"/>
          <ac:spMkLst>
            <pc:docMk/>
            <pc:sldMk cId="2010091060" sldId="270"/>
            <ac:spMk id="14" creationId="{A64557D8-AFBD-0DCB-6493-D9CB6DA99ACD}"/>
          </ac:spMkLst>
        </pc:spChg>
        <pc:graphicFrameChg chg="add mod modGraphic">
          <ac:chgData name="tomas cox oettinger" userId="bf738feb8eddd691" providerId="LiveId" clId="{68C28D7F-87AB-4C96-9595-59C44118F176}" dt="2022-06-29T13:02:44.307" v="4541" actId="1037"/>
          <ac:graphicFrameMkLst>
            <pc:docMk/>
            <pc:sldMk cId="2010091060" sldId="270"/>
            <ac:graphicFrameMk id="5" creationId="{65A233E8-4214-A719-7E9E-07B23BBBF1ED}"/>
          </ac:graphicFrameMkLst>
        </pc:graphicFrameChg>
        <pc:picChg chg="del">
          <ac:chgData name="tomas cox oettinger" userId="bf738feb8eddd691" providerId="LiveId" clId="{68C28D7F-87AB-4C96-9595-59C44118F176}" dt="2022-06-28T19:54:05.791" v="3895" actId="478"/>
          <ac:picMkLst>
            <pc:docMk/>
            <pc:sldMk cId="2010091060" sldId="270"/>
            <ac:picMk id="4" creationId="{8601EA9D-9D24-8100-865E-088E2D0ED148}"/>
          </ac:picMkLst>
        </pc:picChg>
        <pc:picChg chg="add mod modCrop">
          <ac:chgData name="tomas cox oettinger" userId="bf738feb8eddd691" providerId="LiveId" clId="{68C28D7F-87AB-4C96-9595-59C44118F176}" dt="2022-06-29T13:02:44.307" v="4541" actId="1037"/>
          <ac:picMkLst>
            <pc:docMk/>
            <pc:sldMk cId="2010091060" sldId="270"/>
            <ac:picMk id="4" creationId="{D378C166-8D5E-E6DB-F6CD-FB27B8BA6CC3}"/>
          </ac:picMkLst>
        </pc:picChg>
        <pc:picChg chg="del">
          <ac:chgData name="tomas cox oettinger" userId="bf738feb8eddd691" providerId="LiveId" clId="{68C28D7F-87AB-4C96-9595-59C44118F176}" dt="2022-06-28T19:54:07.088" v="3896" actId="478"/>
          <ac:picMkLst>
            <pc:docMk/>
            <pc:sldMk cId="2010091060" sldId="270"/>
            <ac:picMk id="6" creationId="{5E02C3FA-B202-04EC-D544-B42277A04DE5}"/>
          </ac:picMkLst>
        </pc:picChg>
        <pc:picChg chg="del">
          <ac:chgData name="tomas cox oettinger" userId="bf738feb8eddd691" providerId="LiveId" clId="{68C28D7F-87AB-4C96-9595-59C44118F176}" dt="2022-06-28T19:54:07.088" v="3896" actId="478"/>
          <ac:picMkLst>
            <pc:docMk/>
            <pc:sldMk cId="2010091060" sldId="270"/>
            <ac:picMk id="11" creationId="{5824D795-8D92-B0B8-0371-670A6991C7BF}"/>
          </ac:picMkLst>
        </pc:picChg>
      </pc:sldChg>
      <pc:sldChg chg="addSp delSp modSp add mod delAnim modAnim">
        <pc:chgData name="tomas cox oettinger" userId="bf738feb8eddd691" providerId="LiveId" clId="{68C28D7F-87AB-4C96-9595-59C44118F176}" dt="2022-06-29T13:34:16.158" v="4701" actId="732"/>
        <pc:sldMkLst>
          <pc:docMk/>
          <pc:sldMk cId="3175129200" sldId="271"/>
        </pc:sldMkLst>
        <pc:spChg chg="del mod">
          <ac:chgData name="tomas cox oettinger" userId="bf738feb8eddd691" providerId="LiveId" clId="{68C28D7F-87AB-4C96-9595-59C44118F176}" dt="2022-06-29T13:04:20.448" v="4549" actId="478"/>
          <ac:spMkLst>
            <pc:docMk/>
            <pc:sldMk cId="3175129200" sldId="271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9T13:33:32.246" v="4694" actId="20577"/>
          <ac:spMkLst>
            <pc:docMk/>
            <pc:sldMk cId="3175129200" sldId="271"/>
            <ac:spMk id="8" creationId="{6ECD770A-DF3F-6E47-6958-4C22E447303B}"/>
          </ac:spMkLst>
        </pc:spChg>
        <pc:graphicFrameChg chg="del">
          <ac:chgData name="tomas cox oettinger" userId="bf738feb8eddd691" providerId="LiveId" clId="{68C28D7F-87AB-4C96-9595-59C44118F176}" dt="2022-06-29T13:03:53.044" v="4543" actId="478"/>
          <ac:graphicFrameMkLst>
            <pc:docMk/>
            <pc:sldMk cId="3175129200" sldId="271"/>
            <ac:graphicFrameMk id="5" creationId="{65A233E8-4214-A719-7E9E-07B23BBBF1ED}"/>
          </ac:graphicFrameMkLst>
        </pc:graphicFrameChg>
        <pc:picChg chg="del">
          <ac:chgData name="tomas cox oettinger" userId="bf738feb8eddd691" providerId="LiveId" clId="{68C28D7F-87AB-4C96-9595-59C44118F176}" dt="2022-06-29T13:03:53.044" v="4543" actId="478"/>
          <ac:picMkLst>
            <pc:docMk/>
            <pc:sldMk cId="3175129200" sldId="271"/>
            <ac:picMk id="4" creationId="{D378C166-8D5E-E6DB-F6CD-FB27B8BA6CC3}"/>
          </ac:picMkLst>
        </pc:picChg>
        <pc:picChg chg="add mod modCrop">
          <ac:chgData name="tomas cox oettinger" userId="bf738feb8eddd691" providerId="LiveId" clId="{68C28D7F-87AB-4C96-9595-59C44118F176}" dt="2022-06-29T13:04:22.541" v="4550" actId="1076"/>
          <ac:picMkLst>
            <pc:docMk/>
            <pc:sldMk cId="3175129200" sldId="271"/>
            <ac:picMk id="6" creationId="{10B0B863-2006-27FD-44CB-8406716C084E}"/>
          </ac:picMkLst>
        </pc:picChg>
        <pc:picChg chg="add mod modCrop">
          <ac:chgData name="tomas cox oettinger" userId="bf738feb8eddd691" providerId="LiveId" clId="{68C28D7F-87AB-4C96-9595-59C44118F176}" dt="2022-06-29T13:34:16.158" v="4701" actId="732"/>
          <ac:picMkLst>
            <pc:docMk/>
            <pc:sldMk cId="3175129200" sldId="271"/>
            <ac:picMk id="10" creationId="{F3DB5A19-1763-BD3C-8F04-0C8BA9156407}"/>
          </ac:picMkLst>
        </pc:picChg>
      </pc:sldChg>
      <pc:sldChg chg="addSp delSp modSp add mod delAnim modAnim">
        <pc:chgData name="tomas cox oettinger" userId="bf738feb8eddd691" providerId="LiveId" clId="{68C28D7F-87AB-4C96-9595-59C44118F176}" dt="2022-06-29T13:53:14.310" v="5413" actId="20577"/>
        <pc:sldMkLst>
          <pc:docMk/>
          <pc:sldMk cId="3553842793" sldId="272"/>
        </pc:sldMkLst>
        <pc:spChg chg="mod">
          <ac:chgData name="tomas cox oettinger" userId="bf738feb8eddd691" providerId="LiveId" clId="{68C28D7F-87AB-4C96-9595-59C44118F176}" dt="2022-06-29T13:51:12.138" v="5128" actId="20577"/>
          <ac:spMkLst>
            <pc:docMk/>
            <pc:sldMk cId="3553842793" sldId="272"/>
            <ac:spMk id="3" creationId="{D97CEF39-A94F-9FE6-2482-64E228FA7571}"/>
          </ac:spMkLst>
        </pc:spChg>
        <pc:spChg chg="add mod">
          <ac:chgData name="tomas cox oettinger" userId="bf738feb8eddd691" providerId="LiveId" clId="{68C28D7F-87AB-4C96-9595-59C44118F176}" dt="2022-06-29T13:53:14.310" v="5413" actId="20577"/>
          <ac:spMkLst>
            <pc:docMk/>
            <pc:sldMk cId="3553842793" sldId="272"/>
            <ac:spMk id="7" creationId="{D109E60E-9E49-06F0-F557-1DB1E38EEA43}"/>
          </ac:spMkLst>
        </pc:spChg>
        <pc:spChg chg="del">
          <ac:chgData name="tomas cox oettinger" userId="bf738feb8eddd691" providerId="LiveId" clId="{68C28D7F-87AB-4C96-9595-59C44118F176}" dt="2022-06-29T13:36:32.502" v="4715" actId="478"/>
          <ac:spMkLst>
            <pc:docMk/>
            <pc:sldMk cId="3553842793" sldId="272"/>
            <ac:spMk id="8" creationId="{6ECD770A-DF3F-6E47-6958-4C22E447303B}"/>
          </ac:spMkLst>
        </pc:spChg>
        <pc:picChg chg="add del mod modCrop">
          <ac:chgData name="tomas cox oettinger" userId="bf738feb8eddd691" providerId="LiveId" clId="{68C28D7F-87AB-4C96-9595-59C44118F176}" dt="2022-06-29T13:51:15.312" v="5129" actId="478"/>
          <ac:picMkLst>
            <pc:docMk/>
            <pc:sldMk cId="3553842793" sldId="272"/>
            <ac:picMk id="4" creationId="{6AA78F85-08ED-458A-415B-2C5BD9B1C77F}"/>
          </ac:picMkLst>
        </pc:picChg>
        <pc:picChg chg="del">
          <ac:chgData name="tomas cox oettinger" userId="bf738feb8eddd691" providerId="LiveId" clId="{68C28D7F-87AB-4C96-9595-59C44118F176}" dt="2022-06-29T13:36:30.432" v="4713" actId="478"/>
          <ac:picMkLst>
            <pc:docMk/>
            <pc:sldMk cId="3553842793" sldId="272"/>
            <ac:picMk id="6" creationId="{10B0B863-2006-27FD-44CB-8406716C084E}"/>
          </ac:picMkLst>
        </pc:picChg>
        <pc:picChg chg="del">
          <ac:chgData name="tomas cox oettinger" userId="bf738feb8eddd691" providerId="LiveId" clId="{68C28D7F-87AB-4C96-9595-59C44118F176}" dt="2022-06-29T13:36:31.637" v="4714" actId="478"/>
          <ac:picMkLst>
            <pc:docMk/>
            <pc:sldMk cId="3553842793" sldId="272"/>
            <ac:picMk id="10" creationId="{F3DB5A19-1763-BD3C-8F04-0C8BA9156407}"/>
          </ac:picMkLst>
        </pc:picChg>
      </pc:sldChg>
      <pc:sldChg chg="addSp delSp modSp add mod modAnim">
        <pc:chgData name="tomas cox oettinger" userId="bf738feb8eddd691" providerId="LiveId" clId="{68C28D7F-87AB-4C96-9595-59C44118F176}" dt="2022-06-29T13:55:31.718" v="5709" actId="20577"/>
        <pc:sldMkLst>
          <pc:docMk/>
          <pc:sldMk cId="4162397011" sldId="273"/>
        </pc:sldMkLst>
        <pc:spChg chg="del">
          <ac:chgData name="tomas cox oettinger" userId="bf738feb8eddd691" providerId="LiveId" clId="{68C28D7F-87AB-4C96-9595-59C44118F176}" dt="2022-06-29T13:52:50.869" v="5384" actId="478"/>
          <ac:spMkLst>
            <pc:docMk/>
            <pc:sldMk cId="4162397011" sldId="273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3:54:22.710" v="5619" actId="20577"/>
          <ac:spMkLst>
            <pc:docMk/>
            <pc:sldMk cId="4162397011" sldId="273"/>
            <ac:spMk id="7" creationId="{D109E60E-9E49-06F0-F557-1DB1E38EEA43}"/>
          </ac:spMkLst>
        </pc:spChg>
        <pc:spChg chg="add mod">
          <ac:chgData name="tomas cox oettinger" userId="bf738feb8eddd691" providerId="LiveId" clId="{68C28D7F-87AB-4C96-9595-59C44118F176}" dt="2022-06-29T13:52:51.090" v="5385"/>
          <ac:spMkLst>
            <pc:docMk/>
            <pc:sldMk cId="4162397011" sldId="273"/>
            <ac:spMk id="8" creationId="{1993D0E3-EA05-738B-FCDE-253B4A859054}"/>
          </ac:spMkLst>
        </pc:spChg>
        <pc:spChg chg="add mod">
          <ac:chgData name="tomas cox oettinger" userId="bf738feb8eddd691" providerId="LiveId" clId="{68C28D7F-87AB-4C96-9595-59C44118F176}" dt="2022-06-29T13:55:31.718" v="5709" actId="20577"/>
          <ac:spMkLst>
            <pc:docMk/>
            <pc:sldMk cId="4162397011" sldId="273"/>
            <ac:spMk id="9" creationId="{7DB30337-F272-205B-D068-BB12A4F0BCA1}"/>
          </ac:spMkLst>
        </pc:spChg>
        <pc:picChg chg="del">
          <ac:chgData name="tomas cox oettinger" userId="bf738feb8eddd691" providerId="LiveId" clId="{68C28D7F-87AB-4C96-9595-59C44118F176}" dt="2022-06-29T13:50:39.977" v="5101" actId="478"/>
          <ac:picMkLst>
            <pc:docMk/>
            <pc:sldMk cId="4162397011" sldId="273"/>
            <ac:picMk id="4" creationId="{6AA78F85-08ED-458A-415B-2C5BD9B1C77F}"/>
          </ac:picMkLst>
        </pc:picChg>
        <pc:picChg chg="add mod modCrop">
          <ac:chgData name="tomas cox oettinger" userId="bf738feb8eddd691" providerId="LiveId" clId="{68C28D7F-87AB-4C96-9595-59C44118F176}" dt="2022-06-29T13:54:28.711" v="5621" actId="1076"/>
          <ac:picMkLst>
            <pc:docMk/>
            <pc:sldMk cId="4162397011" sldId="273"/>
            <ac:picMk id="5" creationId="{3B64B830-6577-64C2-78E7-9F4B1B1FDC75}"/>
          </ac:picMkLst>
        </pc:picChg>
        <pc:picChg chg="add mod modCrop">
          <ac:chgData name="tomas cox oettinger" userId="bf738feb8eddd691" providerId="LiveId" clId="{68C28D7F-87AB-4C96-9595-59C44118F176}" dt="2022-06-29T13:55:25.735" v="5704" actId="1076"/>
          <ac:picMkLst>
            <pc:docMk/>
            <pc:sldMk cId="4162397011" sldId="273"/>
            <ac:picMk id="10" creationId="{E2CDED53-929A-D1F5-37D7-344D0BCEBD3A}"/>
          </ac:picMkLst>
        </pc:picChg>
      </pc:sldChg>
      <pc:sldChg chg="modSp add mod">
        <pc:chgData name="tomas cox oettinger" userId="bf738feb8eddd691" providerId="LiveId" clId="{68C28D7F-87AB-4C96-9595-59C44118F176}" dt="2022-06-29T13:52:44.617" v="5383" actId="20577"/>
        <pc:sldMkLst>
          <pc:docMk/>
          <pc:sldMk cId="169227518" sldId="274"/>
        </pc:sldMkLst>
        <pc:spChg chg="mod">
          <ac:chgData name="tomas cox oettinger" userId="bf738feb8eddd691" providerId="LiveId" clId="{68C28D7F-87AB-4C96-9595-59C44118F176}" dt="2022-06-29T13:52:44.617" v="5383" actId="20577"/>
          <ac:spMkLst>
            <pc:docMk/>
            <pc:sldMk cId="169227518" sldId="274"/>
            <ac:spMk id="3" creationId="{D97CEF39-A94F-9FE6-2482-64E228FA7571}"/>
          </ac:spMkLst>
        </pc:spChg>
      </pc:sldChg>
      <pc:sldChg chg="delSp modSp add mod delAnim">
        <pc:chgData name="tomas cox oettinger" userId="bf738feb8eddd691" providerId="LiveId" clId="{68C28D7F-87AB-4C96-9595-59C44118F176}" dt="2022-06-29T14:34:31.950" v="6124" actId="20577"/>
        <pc:sldMkLst>
          <pc:docMk/>
          <pc:sldMk cId="2161484441" sldId="275"/>
        </pc:sldMkLst>
        <pc:spChg chg="mod">
          <ac:chgData name="tomas cox oettinger" userId="bf738feb8eddd691" providerId="LiveId" clId="{68C28D7F-87AB-4C96-9595-59C44118F176}" dt="2022-06-29T14:34:31.950" v="6124" actId="20577"/>
          <ac:spMkLst>
            <pc:docMk/>
            <pc:sldMk cId="2161484441" sldId="275"/>
            <ac:spMk id="7" creationId="{D109E60E-9E49-06F0-F557-1DB1E38EEA43}"/>
          </ac:spMkLst>
        </pc:spChg>
        <pc:spChg chg="mod">
          <ac:chgData name="tomas cox oettinger" userId="bf738feb8eddd691" providerId="LiveId" clId="{68C28D7F-87AB-4C96-9595-59C44118F176}" dt="2022-06-29T14:29:05.860" v="5781" actId="20577"/>
          <ac:spMkLst>
            <pc:docMk/>
            <pc:sldMk cId="2161484441" sldId="275"/>
            <ac:spMk id="8" creationId="{1993D0E3-EA05-738B-FCDE-253B4A859054}"/>
          </ac:spMkLst>
        </pc:spChg>
        <pc:spChg chg="del">
          <ac:chgData name="tomas cox oettinger" userId="bf738feb8eddd691" providerId="LiveId" clId="{68C28D7F-87AB-4C96-9595-59C44118F176}" dt="2022-06-29T14:28:25.263" v="5712" actId="478"/>
          <ac:spMkLst>
            <pc:docMk/>
            <pc:sldMk cId="2161484441" sldId="275"/>
            <ac:spMk id="9" creationId="{7DB30337-F272-205B-D068-BB12A4F0BCA1}"/>
          </ac:spMkLst>
        </pc:spChg>
        <pc:picChg chg="del">
          <ac:chgData name="tomas cox oettinger" userId="bf738feb8eddd691" providerId="LiveId" clId="{68C28D7F-87AB-4C96-9595-59C44118F176}" dt="2022-06-29T14:28:22.652" v="5711" actId="478"/>
          <ac:picMkLst>
            <pc:docMk/>
            <pc:sldMk cId="2161484441" sldId="275"/>
            <ac:picMk id="5" creationId="{3B64B830-6577-64C2-78E7-9F4B1B1FDC75}"/>
          </ac:picMkLst>
        </pc:picChg>
        <pc:picChg chg="del">
          <ac:chgData name="tomas cox oettinger" userId="bf738feb8eddd691" providerId="LiveId" clId="{68C28D7F-87AB-4C96-9595-59C44118F176}" dt="2022-06-29T14:28:25.263" v="5712" actId="478"/>
          <ac:picMkLst>
            <pc:docMk/>
            <pc:sldMk cId="2161484441" sldId="275"/>
            <ac:picMk id="10" creationId="{E2CDED53-929A-D1F5-37D7-344D0BCEBD3A}"/>
          </ac:picMkLst>
        </pc:picChg>
      </pc:sldChg>
    </pc:docChg>
  </pc:docChgLst>
  <pc:docChgLst>
    <pc:chgData name="tomas cox oettinger" userId="bf738feb8eddd691" providerId="LiveId" clId="{F49961C9-6A5A-4F10-9FF9-58A690B26AEE}"/>
    <pc:docChg chg="undo custSel addSld modSld">
      <pc:chgData name="tomas cox oettinger" userId="bf738feb8eddd691" providerId="LiveId" clId="{F49961C9-6A5A-4F10-9FF9-58A690B26AEE}" dt="2022-06-10T15:44:50.141" v="3423"/>
      <pc:docMkLst>
        <pc:docMk/>
      </pc:docMkLst>
      <pc:sldChg chg="addSp delSp modSp new mod">
        <pc:chgData name="tomas cox oettinger" userId="bf738feb8eddd691" providerId="LiveId" clId="{F49961C9-6A5A-4F10-9FF9-58A690B26AEE}" dt="2022-06-06T20:29:45.065" v="1240" actId="113"/>
        <pc:sldMkLst>
          <pc:docMk/>
          <pc:sldMk cId="3664183931" sldId="256"/>
        </pc:sldMkLst>
        <pc:spChg chg="del">
          <ac:chgData name="tomas cox oettinger" userId="bf738feb8eddd691" providerId="LiveId" clId="{F49961C9-6A5A-4F10-9FF9-58A690B26AEE}" dt="2022-06-03T12:15:42.900" v="1" actId="478"/>
          <ac:spMkLst>
            <pc:docMk/>
            <pc:sldMk cId="3664183931" sldId="256"/>
            <ac:spMk id="2" creationId="{81B39834-4777-0386-F3D7-41D3AAE937FA}"/>
          </ac:spMkLst>
        </pc:spChg>
        <pc:spChg chg="del">
          <ac:chgData name="tomas cox oettinger" userId="bf738feb8eddd691" providerId="LiveId" clId="{F49961C9-6A5A-4F10-9FF9-58A690B26AEE}" dt="2022-06-03T12:15:42.900" v="1" actId="478"/>
          <ac:spMkLst>
            <pc:docMk/>
            <pc:sldMk cId="3664183931" sldId="256"/>
            <ac:spMk id="3" creationId="{71CDD2DA-EBE1-1A81-C1DF-E968FE5FB12C}"/>
          </ac:spMkLst>
        </pc:spChg>
        <pc:spChg chg="add mod">
          <ac:chgData name="tomas cox oettinger" userId="bf738feb8eddd691" providerId="LiveId" clId="{F49961C9-6A5A-4F10-9FF9-58A690B26AEE}" dt="2022-06-06T20:29:45.065" v="1240" actId="113"/>
          <ac:spMkLst>
            <pc:docMk/>
            <pc:sldMk cId="3664183931" sldId="256"/>
            <ac:spMk id="4" creationId="{5892EDAA-3BD2-9644-FD15-08F9BB61CABC}"/>
          </ac:spMkLst>
        </pc:spChg>
      </pc:sldChg>
      <pc:sldChg chg="addSp modSp add mod modAnim">
        <pc:chgData name="tomas cox oettinger" userId="bf738feb8eddd691" providerId="LiveId" clId="{F49961C9-6A5A-4F10-9FF9-58A690B26AEE}" dt="2022-06-08T22:46:47.995" v="3375"/>
        <pc:sldMkLst>
          <pc:docMk/>
          <pc:sldMk cId="2571207582" sldId="257"/>
        </pc:sldMkLst>
        <pc:spChg chg="add 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2" creationId="{73A32518-E6E6-3720-38D7-A39515BA13BA}"/>
          </ac:spMkLst>
        </pc:spChg>
        <pc:spChg chg="add mod">
          <ac:chgData name="tomas cox oettinger" userId="bf738feb8eddd691" providerId="LiveId" clId="{F49961C9-6A5A-4F10-9FF9-58A690B26AEE}" dt="2022-06-06T20:32:10.924" v="1374" actId="113"/>
          <ac:spMkLst>
            <pc:docMk/>
            <pc:sldMk cId="2571207582" sldId="257"/>
            <ac:spMk id="3" creationId="{D97CEF39-A94F-9FE6-2482-64E228FA7571}"/>
          </ac:spMkLst>
        </pc:spChg>
        <pc:spChg chg="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4" creationId="{5892EDAA-3BD2-9644-FD15-08F9BB61CABC}"/>
          </ac:spMkLst>
        </pc:spChg>
        <pc:spChg chg="add 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5" creationId="{1F97782D-AFA1-E459-BCF9-EA41E134AE0B}"/>
          </ac:spMkLst>
        </pc:spChg>
        <pc:spChg chg="add mod">
          <ac:chgData name="tomas cox oettinger" userId="bf738feb8eddd691" providerId="LiveId" clId="{F49961C9-6A5A-4F10-9FF9-58A690B26AEE}" dt="2022-06-03T14:08:01.874" v="335" actId="20577"/>
          <ac:spMkLst>
            <pc:docMk/>
            <pc:sldMk cId="2571207582" sldId="257"/>
            <ac:spMk id="6" creationId="{78C4F809-0892-FE07-40BB-CFA032D19BB5}"/>
          </ac:spMkLst>
        </pc:spChg>
        <pc:spChg chg="add 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7" creationId="{FB61F8A2-7E69-1D3A-9C8D-54959A1B635E}"/>
          </ac:spMkLst>
        </pc:spChg>
        <pc:spChg chg="add mod">
          <ac:chgData name="tomas cox oettinger" userId="bf738feb8eddd691" providerId="LiveId" clId="{F49961C9-6A5A-4F10-9FF9-58A690B26AEE}" dt="2022-06-03T13:59:45.880" v="198" actId="1076"/>
          <ac:spMkLst>
            <pc:docMk/>
            <pc:sldMk cId="2571207582" sldId="257"/>
            <ac:spMk id="8" creationId="{F2F313F6-F124-73D6-92BC-94173AB53923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9" creationId="{C8904A3A-53FE-DE3C-FB0F-1DBBB138A731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0" creationId="{DB4760B2-96C0-7DC4-DE90-BB4D08A0C860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1" creationId="{7A27A948-540E-1B54-3100-869ACDFAAF26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2" creationId="{4A6B01C2-CAA2-1054-8722-B87663BE28F0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3" creationId="{53A65010-2FE8-B356-BA69-64C59CF38993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4" creationId="{5C301152-F47C-4215-20A1-2B71E79A5D38}"/>
          </ac:spMkLst>
        </pc:spChg>
        <pc:spChg chg="add mod">
          <ac:chgData name="tomas cox oettinger" userId="bf738feb8eddd691" providerId="LiveId" clId="{F49961C9-6A5A-4F10-9FF9-58A690B26AEE}" dt="2022-06-06T20:16:59.341" v="1009" actId="1076"/>
          <ac:spMkLst>
            <pc:docMk/>
            <pc:sldMk cId="2571207582" sldId="257"/>
            <ac:spMk id="15" creationId="{58D9ED71-E4A5-E3AC-0575-2BEDC18B86BF}"/>
          </ac:spMkLst>
        </pc:spChg>
        <pc:spChg chg="add mod">
          <ac:chgData name="tomas cox oettinger" userId="bf738feb8eddd691" providerId="LiveId" clId="{F49961C9-6A5A-4F10-9FF9-58A690B26AEE}" dt="2022-06-06T20:32:04.742" v="1373" actId="12"/>
          <ac:spMkLst>
            <pc:docMk/>
            <pc:sldMk cId="2571207582" sldId="257"/>
            <ac:spMk id="17" creationId="{67F8B322-2C2C-F3BE-C6DA-E9E0CC4DDF1D}"/>
          </ac:spMkLst>
        </pc:spChg>
        <pc:spChg chg="add mod">
          <ac:chgData name="tomas cox oettinger" userId="bf738feb8eddd691" providerId="LiveId" clId="{F49961C9-6A5A-4F10-9FF9-58A690B26AEE}" dt="2022-06-06T20:44:32.315" v="1589" actId="14100"/>
          <ac:spMkLst>
            <pc:docMk/>
            <pc:sldMk cId="2571207582" sldId="257"/>
            <ac:spMk id="18" creationId="{95B3388A-5F98-180C-AF50-7A95E10EAC31}"/>
          </ac:spMkLst>
        </pc:spChg>
        <pc:spChg chg="add mod">
          <ac:chgData name="tomas cox oettinger" userId="bf738feb8eddd691" providerId="LiveId" clId="{F49961C9-6A5A-4F10-9FF9-58A690B26AEE}" dt="2022-06-06T20:44:42.109" v="1591" actId="207"/>
          <ac:spMkLst>
            <pc:docMk/>
            <pc:sldMk cId="2571207582" sldId="257"/>
            <ac:spMk id="19" creationId="{B928D798-6505-7F9E-9A2A-C5B77A454972}"/>
          </ac:spMkLst>
        </pc:spChg>
        <pc:picChg chg="add mod">
          <ac:chgData name="tomas cox oettinger" userId="bf738feb8eddd691" providerId="LiveId" clId="{F49961C9-6A5A-4F10-9FF9-58A690B26AEE}" dt="2022-06-06T20:16:59.341" v="1009" actId="1076"/>
          <ac:picMkLst>
            <pc:docMk/>
            <pc:sldMk cId="2571207582" sldId="257"/>
            <ac:picMk id="16" creationId="{6801D3A3-CFC4-2BF5-E817-FDDFA878349C}"/>
          </ac:picMkLst>
        </pc:picChg>
      </pc:sldChg>
      <pc:sldChg chg="addSp delSp modSp add mod modAnim">
        <pc:chgData name="tomas cox oettinger" userId="bf738feb8eddd691" providerId="LiveId" clId="{F49961C9-6A5A-4F10-9FF9-58A690B26AEE}" dt="2022-06-08T22:48:05.398" v="3392"/>
        <pc:sldMkLst>
          <pc:docMk/>
          <pc:sldMk cId="660106037" sldId="258"/>
        </pc:sldMkLst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2" creationId="{73A32518-E6E6-3720-38D7-A39515BA13BA}"/>
          </ac:spMkLst>
        </pc:spChg>
        <pc:spChg chg="mod">
          <ac:chgData name="tomas cox oettinger" userId="bf738feb8eddd691" providerId="LiveId" clId="{F49961C9-6A5A-4F10-9FF9-58A690B26AEE}" dt="2022-06-06T20:32:16.632" v="1375" actId="113"/>
          <ac:spMkLst>
            <pc:docMk/>
            <pc:sldMk cId="660106037" sldId="258"/>
            <ac:spMk id="3" creationId="{D97CEF39-A94F-9FE6-2482-64E228FA7571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4" creationId="{5892EDAA-3BD2-9644-FD15-08F9BB61CABC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5" creationId="{1F97782D-AFA1-E459-BCF9-EA41E134AE0B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6" creationId="{78C4F809-0892-FE07-40BB-CFA032D19BB5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7" creationId="{FB61F8A2-7E69-1D3A-9C8D-54959A1B635E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8" creationId="{F2F313F6-F124-73D6-92BC-94173AB53923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9" creationId="{C8904A3A-53FE-DE3C-FB0F-1DBBB138A731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0" creationId="{DB4760B2-96C0-7DC4-DE90-BB4D08A0C860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1" creationId="{7A27A948-540E-1B54-3100-869ACDFAAF26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2" creationId="{4A6B01C2-CAA2-1054-8722-B87663BE28F0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3" creationId="{53A65010-2FE8-B356-BA69-64C59CF38993}"/>
          </ac:spMkLst>
        </pc:spChg>
        <pc:spChg chg="del">
          <ac:chgData name="tomas cox oettinger" userId="bf738feb8eddd691" providerId="LiveId" clId="{F49961C9-6A5A-4F10-9FF9-58A690B26AEE}" dt="2022-06-03T14:18:31.238" v="805" actId="478"/>
          <ac:spMkLst>
            <pc:docMk/>
            <pc:sldMk cId="660106037" sldId="258"/>
            <ac:spMk id="14" creationId="{5C301152-F47C-4215-20A1-2B71E79A5D38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5" creationId="{BB7C4616-19C6-8284-2FD6-B7DA549A4269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6" creationId="{603E401E-4429-4565-03AA-1C930D7BEA05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7" creationId="{A29FA240-A19E-D04B-1CB1-8EE33E22E669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8" creationId="{1A5AA01E-7D0F-FDCD-212F-5DF8C9A13672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9" creationId="{3AC3F9C5-9205-79D0-5B1C-5E93BBA0885A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20" creationId="{DCCF0205-8268-0AC2-764F-88570420795D}"/>
          </ac:spMkLst>
        </pc:spChg>
        <pc:spChg chg="add mod">
          <ac:chgData name="tomas cox oettinger" userId="bf738feb8eddd691" providerId="LiveId" clId="{F49961C9-6A5A-4F10-9FF9-58A690B26AEE}" dt="2022-06-06T20:45:03.376" v="1616" actId="1038"/>
          <ac:spMkLst>
            <pc:docMk/>
            <pc:sldMk cId="660106037" sldId="258"/>
            <ac:spMk id="24" creationId="{A81E0483-B845-7AE8-F89E-96A990C12735}"/>
          </ac:spMkLst>
        </pc:spChg>
        <pc:spChg chg="add mod">
          <ac:chgData name="tomas cox oettinger" userId="bf738feb8eddd691" providerId="LiveId" clId="{F49961C9-6A5A-4F10-9FF9-58A690B26AEE}" dt="2022-06-08T22:47:28.616" v="3384" actId="1076"/>
          <ac:spMkLst>
            <pc:docMk/>
            <pc:sldMk cId="660106037" sldId="258"/>
            <ac:spMk id="25" creationId="{2A25D1A2-7651-DD3A-644D-8FB2480F5C4F}"/>
          </ac:spMkLst>
        </pc:spChg>
        <pc:spChg chg="add mod">
          <ac:chgData name="tomas cox oettinger" userId="bf738feb8eddd691" providerId="LiveId" clId="{F49961C9-6A5A-4F10-9FF9-58A690B26AEE}" dt="2022-06-06T20:45:51.080" v="1623" actId="207"/>
          <ac:spMkLst>
            <pc:docMk/>
            <pc:sldMk cId="660106037" sldId="258"/>
            <ac:spMk id="26" creationId="{CB1290A8-C613-8C2D-0368-EC77162A2936}"/>
          </ac:spMkLst>
        </pc:spChg>
        <pc:graphicFrameChg chg="add mod">
          <ac:chgData name="tomas cox oettinger" userId="bf738feb8eddd691" providerId="LiveId" clId="{F49961C9-6A5A-4F10-9FF9-58A690B26AEE}" dt="2022-06-06T20:36:54.868" v="1531" actId="1076"/>
          <ac:graphicFrameMkLst>
            <pc:docMk/>
            <pc:sldMk cId="660106037" sldId="258"/>
            <ac:graphicFrameMk id="21" creationId="{C987EB2E-E080-4AB7-908E-A70EA0311201}"/>
          </ac:graphicFrameMkLst>
        </pc:graphicFrameChg>
        <pc:picChg chg="add mod">
          <ac:chgData name="tomas cox oettinger" userId="bf738feb8eddd691" providerId="LiveId" clId="{F49961C9-6A5A-4F10-9FF9-58A690B26AEE}" dt="2022-06-06T20:36:54.868" v="1531" actId="1076"/>
          <ac:picMkLst>
            <pc:docMk/>
            <pc:sldMk cId="660106037" sldId="258"/>
            <ac:picMk id="22" creationId="{740AC3CD-85B4-5605-160D-C86C8B7B4FBB}"/>
          </ac:picMkLst>
        </pc:picChg>
        <pc:picChg chg="add mod ord">
          <ac:chgData name="tomas cox oettinger" userId="bf738feb8eddd691" providerId="LiveId" clId="{F49961C9-6A5A-4F10-9FF9-58A690B26AEE}" dt="2022-06-06T20:36:54.868" v="1531" actId="1076"/>
          <ac:picMkLst>
            <pc:docMk/>
            <pc:sldMk cId="660106037" sldId="258"/>
            <ac:picMk id="23" creationId="{C54FB7D1-F981-F131-4DE4-D89C2D5847DD}"/>
          </ac:picMkLst>
        </pc:picChg>
      </pc:sldChg>
      <pc:sldChg chg="addSp delSp modSp add mod modAnim">
        <pc:chgData name="tomas cox oettinger" userId="bf738feb8eddd691" providerId="LiveId" clId="{F49961C9-6A5A-4F10-9FF9-58A690B26AEE}" dt="2022-06-08T22:49:57.762" v="3412"/>
        <pc:sldMkLst>
          <pc:docMk/>
          <pc:sldMk cId="2546115415" sldId="259"/>
        </pc:sldMkLst>
        <pc:spChg chg="del">
          <ac:chgData name="tomas cox oettinger" userId="bf738feb8eddd691" providerId="LiveId" clId="{F49961C9-6A5A-4F10-9FF9-58A690B26AEE}" dt="2022-06-06T20:51:34.393" v="1920" actId="478"/>
          <ac:spMkLst>
            <pc:docMk/>
            <pc:sldMk cId="2546115415" sldId="259"/>
            <ac:spMk id="2" creationId="{73A32518-E6E6-3720-38D7-A39515BA13BA}"/>
          </ac:spMkLst>
        </pc:spChg>
        <pc:spChg chg="mod">
          <ac:chgData name="tomas cox oettinger" userId="bf738feb8eddd691" providerId="LiveId" clId="{F49961C9-6A5A-4F10-9FF9-58A690B26AEE}" dt="2022-06-03T14:22:26.172" v="837" actId="20577"/>
          <ac:spMkLst>
            <pc:docMk/>
            <pc:sldMk cId="2546115415" sldId="259"/>
            <ac:spMk id="3" creationId="{D97CEF39-A94F-9FE6-2482-64E228FA7571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4" creationId="{5892EDAA-3BD2-9644-FD15-08F9BB61CABC}"/>
          </ac:spMkLst>
        </pc:spChg>
        <pc:spChg chg="mod">
          <ac:chgData name="tomas cox oettinger" userId="bf738feb8eddd691" providerId="LiveId" clId="{F49961C9-6A5A-4F10-9FF9-58A690B26AEE}" dt="2022-06-06T20:43:07.305" v="1566" actId="20577"/>
          <ac:spMkLst>
            <pc:docMk/>
            <pc:sldMk cId="2546115415" sldId="259"/>
            <ac:spMk id="5" creationId="{1F97782D-AFA1-E459-BCF9-EA41E134AE0B}"/>
          </ac:spMkLst>
        </pc:spChg>
        <pc:spChg chg="mod">
          <ac:chgData name="tomas cox oettinger" userId="bf738feb8eddd691" providerId="LiveId" clId="{F49961C9-6A5A-4F10-9FF9-58A690B26AEE}" dt="2022-06-08T22:48:31.170" v="3395" actId="1076"/>
          <ac:spMkLst>
            <pc:docMk/>
            <pc:sldMk cId="2546115415" sldId="259"/>
            <ac:spMk id="6" creationId="{78C4F809-0892-FE07-40BB-CFA032D19BB5}"/>
          </ac:spMkLst>
        </pc:spChg>
        <pc:spChg chg="mod">
          <ac:chgData name="tomas cox oettinger" userId="bf738feb8eddd691" providerId="LiveId" clId="{F49961C9-6A5A-4F10-9FF9-58A690B26AEE}" dt="2022-06-06T20:47:47.828" v="1654" actId="20577"/>
          <ac:spMkLst>
            <pc:docMk/>
            <pc:sldMk cId="2546115415" sldId="259"/>
            <ac:spMk id="7" creationId="{FB61F8A2-7E69-1D3A-9C8D-54959A1B635E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9" creationId="{C8904A3A-53FE-DE3C-FB0F-1DBBB138A731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10" creationId="{DB4760B2-96C0-7DC4-DE90-BB4D08A0C860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11" creationId="{7A27A948-540E-1B54-3100-869ACDFAAF26}"/>
          </ac:spMkLst>
        </pc:spChg>
        <pc:spChg chg="del">
          <ac:chgData name="tomas cox oettinger" userId="bf738feb8eddd691" providerId="LiveId" clId="{F49961C9-6A5A-4F10-9FF9-58A690B26AEE}" dt="2022-06-06T20:50:49.388" v="1907" actId="478"/>
          <ac:spMkLst>
            <pc:docMk/>
            <pc:sldMk cId="2546115415" sldId="259"/>
            <ac:spMk id="12" creationId="{4A6B01C2-CAA2-1054-8722-B87663BE28F0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13" creationId="{53A65010-2FE8-B356-BA69-64C59CF38993}"/>
          </ac:spMkLst>
        </pc:spChg>
        <pc:spChg chg="add mod">
          <ac:chgData name="tomas cox oettinger" userId="bf738feb8eddd691" providerId="LiveId" clId="{F49961C9-6A5A-4F10-9FF9-58A690B26AEE}" dt="2022-06-06T20:49:18.165" v="1838" actId="1037"/>
          <ac:spMkLst>
            <pc:docMk/>
            <pc:sldMk cId="2546115415" sldId="259"/>
            <ac:spMk id="14" creationId="{DE16EA28-AD9A-E5EF-1F97-181F0A95CFAD}"/>
          </ac:spMkLst>
        </pc:spChg>
        <pc:spChg chg="add mod">
          <ac:chgData name="tomas cox oettinger" userId="bf738feb8eddd691" providerId="LiveId" clId="{F49961C9-6A5A-4F10-9FF9-58A690B26AEE}" dt="2022-06-06T20:52:28.433" v="1932" actId="14100"/>
          <ac:spMkLst>
            <pc:docMk/>
            <pc:sldMk cId="2546115415" sldId="259"/>
            <ac:spMk id="15" creationId="{F3796EC6-EEDE-08D3-F47C-F657D0CFAE18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6" creationId="{F3B6DD8A-A752-8B23-395D-C81DAB0BA39B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7" creationId="{D2BE703C-6A9E-17DC-6C6C-6CD2D86B4D79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8" creationId="{1FBEF592-57A2-DD3C-C506-470A05D42D24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9" creationId="{385DC445-A1E8-4296-5712-100214C58CB6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20" creationId="{9191775B-99EC-40A4-DF62-C0D1D9A770CF}"/>
          </ac:spMkLst>
        </pc:spChg>
        <pc:spChg chg="add mod">
          <ac:chgData name="tomas cox oettinger" userId="bf738feb8eddd691" providerId="LiveId" clId="{F49961C9-6A5A-4F10-9FF9-58A690B26AEE}" dt="2022-06-06T20:56:07.182" v="2024" actId="14100"/>
          <ac:spMkLst>
            <pc:docMk/>
            <pc:sldMk cId="2546115415" sldId="259"/>
            <ac:spMk id="21" creationId="{4DFDECFA-49CD-301B-3596-ABEB8BBAA53A}"/>
          </ac:spMkLst>
        </pc:spChg>
        <pc:spChg chg="add mod">
          <ac:chgData name="tomas cox oettinger" userId="bf738feb8eddd691" providerId="LiveId" clId="{F49961C9-6A5A-4F10-9FF9-58A690B26AEE}" dt="2022-06-06T20:55:26.924" v="1958" actId="404"/>
          <ac:spMkLst>
            <pc:docMk/>
            <pc:sldMk cId="2546115415" sldId="259"/>
            <ac:spMk id="22" creationId="{E26E8509-07E7-ACE6-675D-01780B0CBE7B}"/>
          </ac:spMkLst>
        </pc:spChg>
        <pc:spChg chg="add 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23" creationId="{B0D2027A-91AF-9FB6-4CF3-4592002404B3}"/>
          </ac:spMkLst>
        </pc:spChg>
        <pc:spChg chg="add 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24" creationId="{565A61E9-5CA1-2256-048A-570897020D17}"/>
          </ac:spMkLst>
        </pc:spChg>
        <pc:spChg chg="add 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25" creationId="{8BCAFAC1-1FAC-664D-994A-4ECE71357EEE}"/>
          </ac:spMkLst>
        </pc:spChg>
        <pc:spChg chg="add mod">
          <ac:chgData name="tomas cox oettinger" userId="bf738feb8eddd691" providerId="LiveId" clId="{F49961C9-6A5A-4F10-9FF9-58A690B26AEE}" dt="2022-06-06T20:56:56.290" v="2074" actId="1076"/>
          <ac:spMkLst>
            <pc:docMk/>
            <pc:sldMk cId="2546115415" sldId="259"/>
            <ac:spMk id="26" creationId="{EA8172F5-CA69-0F69-8C3D-E0A831126A26}"/>
          </ac:spMkLst>
        </pc:spChg>
        <pc:spChg chg="add mod">
          <ac:chgData name="tomas cox oettinger" userId="bf738feb8eddd691" providerId="LiveId" clId="{F49961C9-6A5A-4F10-9FF9-58A690B26AEE}" dt="2022-06-06T20:57:03.188" v="2076" actId="1076"/>
          <ac:spMkLst>
            <pc:docMk/>
            <pc:sldMk cId="2546115415" sldId="259"/>
            <ac:spMk id="27" creationId="{7D9D0D40-B1AE-A4BB-1DE4-AAF34997FAC4}"/>
          </ac:spMkLst>
        </pc:spChg>
        <pc:spChg chg="add mod">
          <ac:chgData name="tomas cox oettinger" userId="bf738feb8eddd691" providerId="LiveId" clId="{F49961C9-6A5A-4F10-9FF9-58A690B26AEE}" dt="2022-06-06T20:57:14.326" v="2079" actId="207"/>
          <ac:spMkLst>
            <pc:docMk/>
            <pc:sldMk cId="2546115415" sldId="259"/>
            <ac:spMk id="28" creationId="{23683EFB-9B42-713D-D42F-A0A50557C748}"/>
          </ac:spMkLst>
        </pc:spChg>
        <pc:spChg chg="add mod">
          <ac:chgData name="tomas cox oettinger" userId="bf738feb8eddd691" providerId="LiveId" clId="{F49961C9-6A5A-4F10-9FF9-58A690B26AEE}" dt="2022-06-06T20:57:26.101" v="2081" actId="1076"/>
          <ac:spMkLst>
            <pc:docMk/>
            <pc:sldMk cId="2546115415" sldId="259"/>
            <ac:spMk id="29" creationId="{56BCBA79-2105-72DA-BA67-71B17FDFAC09}"/>
          </ac:spMkLst>
        </pc:spChg>
        <pc:spChg chg="add mod">
          <ac:chgData name="tomas cox oettinger" userId="bf738feb8eddd691" providerId="LiveId" clId="{F49961C9-6A5A-4F10-9FF9-58A690B26AEE}" dt="2022-06-06T20:57:26.101" v="2081" actId="1076"/>
          <ac:spMkLst>
            <pc:docMk/>
            <pc:sldMk cId="2546115415" sldId="259"/>
            <ac:spMk id="30" creationId="{640D1C71-3384-A0C5-EB1E-F602119A0842}"/>
          </ac:spMkLst>
        </pc:spChg>
        <pc:spChg chg="add del">
          <ac:chgData name="tomas cox oettinger" userId="bf738feb8eddd691" providerId="LiveId" clId="{F49961C9-6A5A-4F10-9FF9-58A690B26AEE}" dt="2022-06-06T21:08:23.581" v="2083" actId="478"/>
          <ac:spMkLst>
            <pc:docMk/>
            <pc:sldMk cId="2546115415" sldId="259"/>
            <ac:spMk id="32" creationId="{14143433-C76C-D4CB-1F0D-4E77BFAB5226}"/>
          </ac:spMkLst>
        </pc:spChg>
        <pc:picChg chg="add mod modCrop">
          <ac:chgData name="tomas cox oettinger" userId="bf738feb8eddd691" providerId="LiveId" clId="{F49961C9-6A5A-4F10-9FF9-58A690B26AEE}" dt="2022-06-06T21:10:36.117" v="2103" actId="1076"/>
          <ac:picMkLst>
            <pc:docMk/>
            <pc:sldMk cId="2546115415" sldId="259"/>
            <ac:picMk id="34" creationId="{A471F7FB-A323-1D0E-F9B6-233D1F85576E}"/>
          </ac:picMkLst>
        </pc:picChg>
        <pc:picChg chg="add mod modCrop">
          <ac:chgData name="tomas cox oettinger" userId="bf738feb8eddd691" providerId="LiveId" clId="{F49961C9-6A5A-4F10-9FF9-58A690B26AEE}" dt="2022-06-06T21:10:36.117" v="2103" actId="1076"/>
          <ac:picMkLst>
            <pc:docMk/>
            <pc:sldMk cId="2546115415" sldId="259"/>
            <ac:picMk id="36" creationId="{750402B4-F14F-C400-5821-BEB832337CAD}"/>
          </ac:picMkLst>
        </pc:picChg>
      </pc:sldChg>
      <pc:sldChg chg="addSp delSp modSp add mod modAnim">
        <pc:chgData name="tomas cox oettinger" userId="bf738feb8eddd691" providerId="LiveId" clId="{F49961C9-6A5A-4F10-9FF9-58A690B26AEE}" dt="2022-06-10T15:44:50.141" v="3423"/>
        <pc:sldMkLst>
          <pc:docMk/>
          <pc:sldMk cId="3159552162" sldId="260"/>
        </pc:sldMkLst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" creationId="{9D38FE59-5D1D-0E44-6BD9-64703AC67388}"/>
          </ac:spMkLst>
        </pc:spChg>
        <pc:spChg chg="mod">
          <ac:chgData name="tomas cox oettinger" userId="bf738feb8eddd691" providerId="LiveId" clId="{F49961C9-6A5A-4F10-9FF9-58A690B26AEE}" dt="2022-06-06T21:12:22.878" v="2154" actId="14100"/>
          <ac:spMkLst>
            <pc:docMk/>
            <pc:sldMk cId="3159552162" sldId="260"/>
            <ac:spMk id="3" creationId="{D97CEF39-A94F-9FE6-2482-64E228FA7571}"/>
          </ac:spMkLst>
        </pc:spChg>
        <pc:spChg chg="add mod">
          <ac:chgData name="tomas cox oettinger" userId="bf738feb8eddd691" providerId="LiveId" clId="{F49961C9-6A5A-4F10-9FF9-58A690B26AEE}" dt="2022-06-08T22:37:53.528" v="3046" actId="20577"/>
          <ac:spMkLst>
            <pc:docMk/>
            <pc:sldMk cId="3159552162" sldId="260"/>
            <ac:spMk id="4" creationId="{25426094-8A4E-4FDF-F0ED-71884FF3FADE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4" creationId="{5892EDAA-3BD2-9644-FD15-08F9BB61CABC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5" creationId="{1F97782D-AFA1-E459-BCF9-EA41E134AE0B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6" creationId="{78C4F809-0892-FE07-40BB-CFA032D19BB5}"/>
          </ac:spMkLst>
        </pc:spChg>
        <pc:spChg chg="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7" creationId="{FB61F8A2-7E69-1D3A-9C8D-54959A1B635E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8" creationId="{F2F313F6-F124-73D6-92BC-94173AB53923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9" creationId="{C8904A3A-53FE-DE3C-FB0F-1DBBB138A731}"/>
          </ac:spMkLst>
        </pc:spChg>
        <pc:spChg chg="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10" creationId="{DB4760B2-96C0-7DC4-DE90-BB4D08A0C860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1" creationId="{7A27A948-540E-1B54-3100-869ACDFAAF26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3" creationId="{53A65010-2FE8-B356-BA69-64C59CF38993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4" creationId="{DE16EA28-AD9A-E5EF-1F97-181F0A95CFAD}"/>
          </ac:spMkLst>
        </pc:spChg>
        <pc:spChg chg="add mod">
          <ac:chgData name="tomas cox oettinger" userId="bf738feb8eddd691" providerId="LiveId" clId="{F49961C9-6A5A-4F10-9FF9-58A690B26AEE}" dt="2022-06-08T22:38:28.752" v="3059" actId="1076"/>
          <ac:spMkLst>
            <pc:docMk/>
            <pc:sldMk cId="3159552162" sldId="260"/>
            <ac:spMk id="15" creationId="{57DE9F7E-0641-69A8-7FCC-35594A1CC917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5" creationId="{F3796EC6-EEDE-08D3-F47C-F657D0CFAE18}"/>
          </ac:spMkLst>
        </pc:spChg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0" creationId="{52A76B4C-215B-9DF6-E2EC-8ED5B87FCE6A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1" creationId="{4DFDECFA-49CD-301B-3596-ABEB8BBAA53A}"/>
          </ac:spMkLst>
        </pc:spChg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1" creationId="{73EEB537-D5CD-F2BF-5DFD-0386ED0CE019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2" creationId="{E26E8509-07E7-ACE6-675D-01780B0CBE7B}"/>
          </ac:spMkLst>
        </pc:spChg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2" creationId="{FD838852-41C9-BEBF-0427-E4545A235F30}"/>
          </ac:spMkLst>
        </pc:spChg>
        <pc:spChg chg="del mod">
          <ac:chgData name="tomas cox oettinger" userId="bf738feb8eddd691" providerId="LiveId" clId="{F49961C9-6A5A-4F10-9FF9-58A690B26AEE}" dt="2022-06-08T22:26:55.173" v="2706" actId="478"/>
          <ac:spMkLst>
            <pc:docMk/>
            <pc:sldMk cId="3159552162" sldId="260"/>
            <ac:spMk id="23" creationId="{B0D2027A-91AF-9FB6-4CF3-4592002404B3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4" creationId="{565A61E9-5CA1-2256-048A-570897020D17}"/>
          </ac:spMkLst>
        </pc:spChg>
        <pc:spChg chg="add mod">
          <ac:chgData name="tomas cox oettinger" userId="bf738feb8eddd691" providerId="LiveId" clId="{F49961C9-6A5A-4F10-9FF9-58A690B26AEE}" dt="2022-06-08T22:37:49.794" v="3044" actId="20577"/>
          <ac:spMkLst>
            <pc:docMk/>
            <pc:sldMk cId="3159552162" sldId="260"/>
            <ac:spMk id="24" creationId="{BCDA1C02-975B-620F-EC95-A7E01D3C24D5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5" creationId="{8BCAFAC1-1FAC-664D-994A-4ECE71357EEE}"/>
          </ac:spMkLst>
        </pc:spChg>
        <pc:spChg chg="add mod">
          <ac:chgData name="tomas cox oettinger" userId="bf738feb8eddd691" providerId="LiveId" clId="{F49961C9-6A5A-4F10-9FF9-58A690B26AEE}" dt="2022-06-08T22:38:14.625" v="3054" actId="1076"/>
          <ac:spMkLst>
            <pc:docMk/>
            <pc:sldMk cId="3159552162" sldId="260"/>
            <ac:spMk id="25" creationId="{D2A202CC-1464-4C3A-0E52-0C6DB9286170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6" creationId="{EA8172F5-CA69-0F69-8C3D-E0A831126A26}"/>
          </ac:spMkLst>
        </pc:spChg>
        <pc:spChg chg="add mod">
          <ac:chgData name="tomas cox oettinger" userId="bf738feb8eddd691" providerId="LiveId" clId="{F49961C9-6A5A-4F10-9FF9-58A690B26AEE}" dt="2022-06-08T22:35:31.880" v="2856"/>
          <ac:spMkLst>
            <pc:docMk/>
            <pc:sldMk cId="3159552162" sldId="260"/>
            <ac:spMk id="26" creationId="{F8056F5E-CB8F-577F-0F97-352D37E7ACCB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7" creationId="{7D9D0D40-B1AE-A4BB-1DE4-AAF34997FAC4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8" creationId="{23683EFB-9B42-713D-D42F-A0A50557C748}"/>
          </ac:spMkLst>
        </pc:spChg>
        <pc:spChg chg="add mod">
          <ac:chgData name="tomas cox oettinger" userId="bf738feb8eddd691" providerId="LiveId" clId="{F49961C9-6A5A-4F10-9FF9-58A690B26AEE}" dt="2022-06-08T22:38:23.456" v="3057" actId="1076"/>
          <ac:spMkLst>
            <pc:docMk/>
            <pc:sldMk cId="3159552162" sldId="260"/>
            <ac:spMk id="28" creationId="{DC8CCFB7-254B-949E-677D-15F1BBA162D6}"/>
          </ac:spMkLst>
        </pc:spChg>
        <pc:spChg chg="add del mod">
          <ac:chgData name="tomas cox oettinger" userId="bf738feb8eddd691" providerId="LiveId" clId="{F49961C9-6A5A-4F10-9FF9-58A690B26AEE}" dt="2022-06-08T22:38:32.652" v="3061"/>
          <ac:spMkLst>
            <pc:docMk/>
            <pc:sldMk cId="3159552162" sldId="260"/>
            <ac:spMk id="29" creationId="{3D0C3716-AF24-CDD6-1699-13E593A226BB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9" creationId="{56BCBA79-2105-72DA-BA67-71B17FDFAC09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30" creationId="{640D1C71-3384-A0C5-EB1E-F602119A0842}"/>
          </ac:spMkLst>
        </pc:spChg>
        <pc:spChg chg="add mod">
          <ac:chgData name="tomas cox oettinger" userId="bf738feb8eddd691" providerId="LiveId" clId="{F49961C9-6A5A-4F10-9FF9-58A690B26AEE}" dt="2022-06-08T22:39:20.378" v="3200" actId="20577"/>
          <ac:spMkLst>
            <pc:docMk/>
            <pc:sldMk cId="3159552162" sldId="260"/>
            <ac:spMk id="30" creationId="{C09812F6-BDE3-AE4F-EB47-059EC5202B3D}"/>
          </ac:spMkLst>
        </pc:spChg>
        <pc:spChg chg="add del">
          <ac:chgData name="tomas cox oettinger" userId="bf738feb8eddd691" providerId="LiveId" clId="{F49961C9-6A5A-4F10-9FF9-58A690B26AEE}" dt="2022-06-06T21:43:05.464" v="2168" actId="22"/>
          <ac:spMkLst>
            <pc:docMk/>
            <pc:sldMk cId="3159552162" sldId="260"/>
            <ac:spMk id="33" creationId="{D524450B-D964-2BD6-63B2-51D795408AE2}"/>
          </ac:spMkLst>
        </pc:spChg>
        <pc:spChg chg="add mod">
          <ac:chgData name="tomas cox oettinger" userId="bf738feb8eddd691" providerId="LiveId" clId="{F49961C9-6A5A-4F10-9FF9-58A690B26AEE}" dt="2022-06-08T22:41:00.381" v="3291" actId="1076"/>
          <ac:spMkLst>
            <pc:docMk/>
            <pc:sldMk cId="3159552162" sldId="260"/>
            <ac:spMk id="34" creationId="{F56ADDF1-5BF0-1D2A-B181-F5A802D63FAC}"/>
          </ac:spMkLst>
        </pc:spChg>
        <pc:spChg chg="add mod">
          <ac:chgData name="tomas cox oettinger" userId="bf738feb8eddd691" providerId="LiveId" clId="{F49961C9-6A5A-4F10-9FF9-58A690B26AEE}" dt="2022-06-08T22:41:39.187" v="3362" actId="20577"/>
          <ac:spMkLst>
            <pc:docMk/>
            <pc:sldMk cId="3159552162" sldId="260"/>
            <ac:spMk id="35" creationId="{6C33FD76-D359-533A-7CCD-182A3B3EAB0C}"/>
          </ac:spMkLst>
        </pc:spChg>
        <pc:picChg chg="add mod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12" creationId="{3B5B9100-2C2D-2411-366D-1AA9BEE59E0D}"/>
          </ac:picMkLst>
        </pc:picChg>
        <pc:picChg chg="add mod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17" creationId="{47C64065-1490-227F-ECBC-2FEBF83748C7}"/>
          </ac:picMkLst>
        </pc:picChg>
        <pc:picChg chg="add mod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19" creationId="{ED73F53D-9FDB-A9C9-8990-AB05755F8561}"/>
          </ac:picMkLst>
        </pc:picChg>
        <pc:picChg chg="add mod modCrop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32" creationId="{F923C452-92D6-401B-81D7-0A50A8B0F41B}"/>
          </ac:picMkLst>
        </pc:picChg>
        <pc:picChg chg="del">
          <ac:chgData name="tomas cox oettinger" userId="bf738feb8eddd691" providerId="LiveId" clId="{F49961C9-6A5A-4F10-9FF9-58A690B26AEE}" dt="2022-06-06T21:11:42.780" v="2105" actId="478"/>
          <ac:picMkLst>
            <pc:docMk/>
            <pc:sldMk cId="3159552162" sldId="260"/>
            <ac:picMk id="34" creationId="{A471F7FB-A323-1D0E-F9B6-233D1F85576E}"/>
          </ac:picMkLst>
        </pc:picChg>
        <pc:picChg chg="del">
          <ac:chgData name="tomas cox oettinger" userId="bf738feb8eddd691" providerId="LiveId" clId="{F49961C9-6A5A-4F10-9FF9-58A690B26AEE}" dt="2022-06-06T21:11:42.780" v="2105" actId="478"/>
          <ac:picMkLst>
            <pc:docMk/>
            <pc:sldMk cId="3159552162" sldId="260"/>
            <ac:picMk id="36" creationId="{750402B4-F14F-C400-5821-BEB832337CAD}"/>
          </ac:picMkLst>
        </pc:picChg>
        <pc:picChg chg="add mod modCrop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37" creationId="{98B3195D-9ABD-8060-CBD2-BF5E8097E2CE}"/>
          </ac:picMkLst>
        </pc:picChg>
        <pc:picChg chg="add mod modCrop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38" creationId="{A282C531-910C-2DFC-8EB0-F78CA7D5CE70}"/>
          </ac:picMkLst>
        </pc:picChg>
        <pc:cxnChg chg="add mod">
          <ac:chgData name="tomas cox oettinger" userId="bf738feb8eddd691" providerId="LiveId" clId="{F49961C9-6A5A-4F10-9FF9-58A690B26AEE}" dt="2022-06-08T22:39:45.186" v="3203" actId="14100"/>
          <ac:cxnSpMkLst>
            <pc:docMk/>
            <pc:sldMk cId="3159552162" sldId="260"/>
            <ac:cxnSpMk id="31" creationId="{7501035A-D9F6-E516-DE06-7827F6A07A9E}"/>
          </ac:cxnSpMkLst>
        </pc:cxnChg>
        <pc:cxnChg chg="add mod">
          <ac:chgData name="tomas cox oettinger" userId="bf738feb8eddd691" providerId="LiveId" clId="{F49961C9-6A5A-4F10-9FF9-58A690B26AEE}" dt="2022-06-08T22:35:08.463" v="2855" actId="1076"/>
          <ac:cxnSpMkLst>
            <pc:docMk/>
            <pc:sldMk cId="3159552162" sldId="260"/>
            <ac:cxnSpMk id="39" creationId="{CDD77D8F-2F92-35A4-C86A-AA7A8C45731D}"/>
          </ac:cxnSpMkLst>
        </pc:cxnChg>
        <pc:cxnChg chg="add mod">
          <ac:chgData name="tomas cox oettinger" userId="bf738feb8eddd691" providerId="LiveId" clId="{F49961C9-6A5A-4F10-9FF9-58A690B26AEE}" dt="2022-06-08T22:35:08.463" v="2855" actId="1076"/>
          <ac:cxnSpMkLst>
            <pc:docMk/>
            <pc:sldMk cId="3159552162" sldId="260"/>
            <ac:cxnSpMk id="40" creationId="{BDF748E5-8F4E-D2C3-11AD-929CD1018450}"/>
          </ac:cxnSpMkLst>
        </pc:cxnChg>
        <pc:cxnChg chg="add mod">
          <ac:chgData name="tomas cox oettinger" userId="bf738feb8eddd691" providerId="LiveId" clId="{F49961C9-6A5A-4F10-9FF9-58A690B26AEE}" dt="2022-06-08T22:35:08.463" v="2855" actId="1076"/>
          <ac:cxnSpMkLst>
            <pc:docMk/>
            <pc:sldMk cId="3159552162" sldId="260"/>
            <ac:cxnSpMk id="42" creationId="{EC13C0E3-0BB1-16FE-3BE8-7DDA69ED4CC4}"/>
          </ac:cxnSpMkLst>
        </pc:cxnChg>
      </pc:sldChg>
      <pc:sldChg chg="add">
        <pc:chgData name="tomas cox oettinger" userId="bf738feb8eddd691" providerId="LiveId" clId="{F49961C9-6A5A-4F10-9FF9-58A690B26AEE}" dt="2022-06-08T22:42:07.186" v="3363"/>
        <pc:sldMkLst>
          <pc:docMk/>
          <pc:sldMk cId="696437353" sldId="26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as\OneDrive\Academico%20FAU\FONDEF%20Electromovilidad\MODELOS\datos\output\resumen_tipologiasTemuco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as\OneDrive\Academico%20FAU\FONDEF%20Electromovilidad\MODELOS\datos\output\resumen_tipologiasTemuco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as\OneDrive\Consultorias\CCHC%20IPRV%20y%20Modelo%20Demanda\MODELOS\Modelo%20Oferta%20y%20Demanda\Informe\graficos%20inform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resumen_tipologiasTemuco!$A$3:$B$3</c:f>
              <c:strCache>
                <c:ptCount val="2"/>
                <c:pt idx="0">
                  <c:v>2002</c:v>
                </c:pt>
                <c:pt idx="1">
                  <c:v>URBANO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FE-4260-A7F6-8D540480AC4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FE-4260-A7F6-8D540480AC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FE-4260-A7F6-8D540480AC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resumen_tipologiasTemuco!$G$1:$I$1</c:f>
              <c:strCache>
                <c:ptCount val="3"/>
                <c:pt idx="0">
                  <c:v>porc_Casas</c:v>
                </c:pt>
                <c:pt idx="1">
                  <c:v>porc_Deptos</c:v>
                </c:pt>
                <c:pt idx="2">
                  <c:v>porc_Otros</c:v>
                </c:pt>
              </c:strCache>
            </c:strRef>
          </c:cat>
          <c:val>
            <c:numRef>
              <c:f>resumen_tipologiasTemuco!$G$3:$I$3</c:f>
              <c:numCache>
                <c:formatCode>0.0</c:formatCode>
                <c:ptCount val="3"/>
                <c:pt idx="0">
                  <c:v>85.218003395304507</c:v>
                </c:pt>
                <c:pt idx="1">
                  <c:v>9.0306819593391605</c:v>
                </c:pt>
                <c:pt idx="2">
                  <c:v>5.7513146453562998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FE-4260-A7F6-8D540480A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resumen_tipologiasTemuco!$A$5:$B$5</c:f>
              <c:strCache>
                <c:ptCount val="2"/>
                <c:pt idx="0">
                  <c:v>2017</c:v>
                </c:pt>
                <c:pt idx="1">
                  <c:v>URBANO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88-4CC8-B3A8-453B2F0C1D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88-4CC8-B3A8-453B2F0C1D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388-4CC8-B3A8-453B2F0C1D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resumen_tipologiasTemuco!$G$1:$I$1</c:f>
              <c:strCache>
                <c:ptCount val="3"/>
                <c:pt idx="0">
                  <c:v>porc_Casas</c:v>
                </c:pt>
                <c:pt idx="1">
                  <c:v>porc_Deptos</c:v>
                </c:pt>
                <c:pt idx="2">
                  <c:v>porc_Otros</c:v>
                </c:pt>
              </c:strCache>
            </c:strRef>
          </c:cat>
          <c:val>
            <c:numRef>
              <c:f>resumen_tipologiasTemuco!$G$5:$I$5</c:f>
              <c:numCache>
                <c:formatCode>0.0</c:formatCode>
                <c:ptCount val="3"/>
                <c:pt idx="0">
                  <c:v>83.705386627215802</c:v>
                </c:pt>
                <c:pt idx="1">
                  <c:v>14.1758909465564</c:v>
                </c:pt>
                <c:pt idx="2">
                  <c:v>2.1187224262277802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88-4CC8-B3A8-453B2F0C1D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pPr>
            <a:r>
              <a:rPr lang="es-CL"/>
              <a:t>Participación de Mercado RM  (Permisos Edificación)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ysClr val="windowText" lastClr="000000"/>
              </a:solidFill>
              <a:latin typeface="+mj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'PE RM'!$Z$9</c:f>
              <c:strCache>
                <c:ptCount val="1"/>
                <c:pt idx="0">
                  <c:v>% Departamentos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'PE RM'!$W$10:$W$29</c:f>
              <c:numCache>
                <c:formatCode>0</c:formatCode>
                <c:ptCount val="20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</c:numCache>
            </c:numRef>
          </c:cat>
          <c:val>
            <c:numRef>
              <c:f>'PE RM'!$Z$10:$Z$29</c:f>
              <c:numCache>
                <c:formatCode>General</c:formatCode>
                <c:ptCount val="20"/>
                <c:pt idx="0">
                  <c:v>0.34673044547179394</c:v>
                </c:pt>
                <c:pt idx="1">
                  <c:v>0.43308982738733637</c:v>
                </c:pt>
                <c:pt idx="2">
                  <c:v>0.46956934826697849</c:v>
                </c:pt>
                <c:pt idx="3">
                  <c:v>0.54895668828332378</c:v>
                </c:pt>
                <c:pt idx="4">
                  <c:v>0.56791653898654482</c:v>
                </c:pt>
                <c:pt idx="5">
                  <c:v>0.57003296736533282</c:v>
                </c:pt>
                <c:pt idx="6">
                  <c:v>0.65021016927146724</c:v>
                </c:pt>
                <c:pt idx="7">
                  <c:v>0.59027441485068599</c:v>
                </c:pt>
                <c:pt idx="8">
                  <c:v>0.40957815231373068</c:v>
                </c:pt>
                <c:pt idx="9">
                  <c:v>0.59210723005630572</c:v>
                </c:pt>
                <c:pt idx="10">
                  <c:v>0.60486329976682807</c:v>
                </c:pt>
                <c:pt idx="11">
                  <c:v>0.69653006669954065</c:v>
                </c:pt>
                <c:pt idx="12">
                  <c:v>0.72348757170172084</c:v>
                </c:pt>
                <c:pt idx="13">
                  <c:v>0.77980241204445733</c:v>
                </c:pt>
                <c:pt idx="14">
                  <c:v>0.83433891867363574</c:v>
                </c:pt>
                <c:pt idx="15">
                  <c:v>0.73605395053176315</c:v>
                </c:pt>
                <c:pt idx="16">
                  <c:v>0.7972922470612217</c:v>
                </c:pt>
                <c:pt idx="17">
                  <c:v>0.83945908965196003</c:v>
                </c:pt>
                <c:pt idx="18">
                  <c:v>0.86436742552950507</c:v>
                </c:pt>
                <c:pt idx="19">
                  <c:v>0.82693607988049378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83-4F3F-A12D-8218C19D4CF6}"/>
            </c:ext>
          </c:extLst>
        </c:ser>
        <c:ser>
          <c:idx val="2"/>
          <c:order val="1"/>
          <c:tx>
            <c:strRef>
              <c:f>'PE RM'!$AA$9</c:f>
              <c:strCache>
                <c:ptCount val="1"/>
                <c:pt idx="0">
                  <c:v>% Casas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'PE RM'!$W$10:$W$29</c:f>
              <c:numCache>
                <c:formatCode>0</c:formatCode>
                <c:ptCount val="20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</c:numCache>
            </c:numRef>
          </c:cat>
          <c:val>
            <c:numRef>
              <c:f>'PE RM'!$AA$10:$AA$29</c:f>
              <c:numCache>
                <c:formatCode>General</c:formatCode>
                <c:ptCount val="20"/>
                <c:pt idx="0">
                  <c:v>0.65326955452820612</c:v>
                </c:pt>
                <c:pt idx="1">
                  <c:v>0.56691017261266363</c:v>
                </c:pt>
                <c:pt idx="2">
                  <c:v>0.53043065173302151</c:v>
                </c:pt>
                <c:pt idx="3">
                  <c:v>0.45104331171667617</c:v>
                </c:pt>
                <c:pt idx="4">
                  <c:v>0.43208346101345518</c:v>
                </c:pt>
                <c:pt idx="5">
                  <c:v>0.42996703263466712</c:v>
                </c:pt>
                <c:pt idx="6">
                  <c:v>0.3497898307285327</c:v>
                </c:pt>
                <c:pt idx="7">
                  <c:v>0.40972558514931395</c:v>
                </c:pt>
                <c:pt idx="8">
                  <c:v>0.59042184768626937</c:v>
                </c:pt>
                <c:pt idx="9">
                  <c:v>0.40789276994369428</c:v>
                </c:pt>
                <c:pt idx="10">
                  <c:v>0.39513670023317193</c:v>
                </c:pt>
                <c:pt idx="11">
                  <c:v>0.30346993330045935</c:v>
                </c:pt>
                <c:pt idx="12">
                  <c:v>0.27651242829827916</c:v>
                </c:pt>
                <c:pt idx="13">
                  <c:v>0.2201975879555427</c:v>
                </c:pt>
                <c:pt idx="14">
                  <c:v>0.16566108132636426</c:v>
                </c:pt>
                <c:pt idx="15">
                  <c:v>0.26394604946823685</c:v>
                </c:pt>
                <c:pt idx="16">
                  <c:v>0.2027077529387783</c:v>
                </c:pt>
                <c:pt idx="17">
                  <c:v>0.16054091034803999</c:v>
                </c:pt>
                <c:pt idx="18">
                  <c:v>0.13563257447049495</c:v>
                </c:pt>
                <c:pt idx="19">
                  <c:v>0.17306392011950625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83-4F3F-A12D-8218C19D4C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0149280"/>
        <c:axId val="580151776"/>
      </c:lineChart>
      <c:catAx>
        <c:axId val="580149280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pPr>
            <a:endParaRPr lang="es-CL"/>
          </a:p>
        </c:txPr>
        <c:crossAx val="580151776"/>
        <c:crosses val="autoZero"/>
        <c:auto val="1"/>
        <c:lblAlgn val="ctr"/>
        <c:lblOffset val="100"/>
        <c:noMultiLvlLbl val="0"/>
      </c:catAx>
      <c:valAx>
        <c:axId val="58015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pPr>
            <a:endParaRPr lang="es-CL"/>
          </a:p>
        </c:txPr>
        <c:crossAx val="580149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ysClr val="windowText" lastClr="000000"/>
              </a:solidFill>
              <a:latin typeface="+mj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>
          <a:solidFill>
            <a:sysClr val="windowText" lastClr="000000"/>
          </a:solidFill>
          <a:latin typeface="+mj-lt"/>
        </a:defRPr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64B64-0E0D-5D68-8FBD-EFE487DCC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F29212-61D4-395C-9E96-BAFD0A6D0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D46C79-5905-41A0-BE68-098F34FB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9D03E7-26C3-97DB-80A1-14B032726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21BA1F-216A-797B-B8EB-4D1D1FC5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31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C81D4-BA6A-01BB-297F-A7C1332E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D75286-7C94-2A32-A53F-096E20759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7AC348-15A7-6858-B691-8802D9B9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5DA2B8-AF22-465D-8C4F-A3FF85F0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67CC3C-D119-D619-64A7-E0733385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458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716608-B97A-6380-0DCC-C37DA8C2B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85DD4-CBB3-7DE7-36FC-01B21440C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CF5CC6-775A-4776-0922-B6B149EB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3D32ED-FC03-A985-D20B-88A3E6AA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3E6114-EC55-B703-4CD8-80192ACA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735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8975E-E60A-43FE-02E3-D75C5BDA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D6699C-47C1-98EF-5049-2594D9B60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B60857-F417-572B-00DE-1481DCB0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EF3CE0-791C-7985-A048-BD0B7D89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401E1-8CA6-37D7-D0DB-015C3764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15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FBE2C-12B6-2E64-BA2B-4FDE641A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3382A8-9D27-E76C-E9E8-A541BFB7C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EE54AA-1FC7-07A2-F7EF-E9593151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16C36E-93C7-677E-EE91-F44C988D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D4CF25-FCDF-698B-4439-49E040D6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468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F5BFC-357D-5106-F626-E2D3120F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882860-6CBC-C5C8-FA7A-158AAA3FE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F26718-2421-F952-D6DB-6A2BAC29E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D9A444-BA7C-923A-656B-1DB5CFC6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522314-E75C-B5E3-0A25-C2FE523E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9726BB-8809-3583-D73E-315CBDC6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938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33DCD-1DBE-E763-6125-78806779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CF12A4-44A3-AA7F-B32E-E3A8F47A7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E76CF9-A3F9-08B7-9168-593395FE6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C7D079-4DD8-5479-FCFF-184F35E53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988DD42-95C7-2384-10BE-A031DAA2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8851EF7-3269-6548-C5CB-609EC0A5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68A783-A192-B101-03C7-E2FAE43C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EEF8EA-B002-8D1E-6121-A98CD98B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917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6C98F-E014-8C43-5D7B-B7200A2A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8CF32E-9D98-7B26-9C91-9FC353023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18D15B-0A48-6C67-14A9-0E6E81AA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773B40-1779-9D4A-A004-352D96A3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305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3AABB6-AF23-D57D-6E04-ABA9238F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790FB4-E2ED-293B-B462-F9B1999D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0B29D3-8734-DF98-732E-91511BD7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337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DDAFD-9631-B3AD-4809-8D097B84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3321D-3BAD-458D-8AA9-7685631B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1B0EDB-90E9-FD02-B2D3-3473B1399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FC0283-FF96-0EDC-E404-8E48ABA5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F33AA0-5A57-3655-ACD0-62262F56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C642AA-5CAC-CBB8-69C6-0D57B881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63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FB03E-EDBB-245B-9206-E0ACFAD2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52AC5B-2567-D224-7894-8F741D9FD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5D49B-E0B9-C415-E897-4B246039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AB8C82-E56F-754D-9D79-B4C3AB32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07FA14-2F56-4C8B-298B-E0DF5355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626F7C-B8FB-6770-BD90-5A5BB60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536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CD7A75-5B9A-635E-32AC-C4B4AC129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EB12D4-779C-4821-061B-5B0810695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2377B-CC9B-02D5-6124-033101EAC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C832-2F46-4A9A-B46C-A4B136D2F7BE}" type="datetimeFigureOut">
              <a:rPr lang="es-CL" smtClean="0"/>
              <a:t>29-06-2022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4F45ED-38AA-D357-6E9B-6502A63C3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C09F2-B1D1-6AB1-1005-B4369B70B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907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0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50.png"/><Relationship Id="rId5" Type="http://schemas.openxmlformats.org/officeDocument/2006/relationships/image" Target="../media/image24.svg"/><Relationship Id="rId10" Type="http://schemas.openxmlformats.org/officeDocument/2006/relationships/image" Target="../media/image140.png"/><Relationship Id="rId4" Type="http://schemas.openxmlformats.org/officeDocument/2006/relationships/image" Target="../media/image23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892EDAA-3BD2-9644-FD15-08F9BB61CABC}"/>
              </a:ext>
            </a:extLst>
          </p:cNvPr>
          <p:cNvSpPr/>
          <p:nvPr/>
        </p:nvSpPr>
        <p:spPr>
          <a:xfrm>
            <a:off x="1393371" y="1148443"/>
            <a:ext cx="9405257" cy="456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AVANCE PILOTO DE MODELO DE CRECIMIENTO URBANO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Temuco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FONDEF:</a:t>
            </a: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Simulación integrada </a:t>
            </a:r>
            <a:r>
              <a:rPr lang="es-CL" sz="2800" dirty="0" err="1">
                <a:solidFill>
                  <a:schemeClr val="tx1"/>
                </a:solidFill>
                <a:latin typeface="+mj-lt"/>
              </a:rPr>
              <a:t>multiagentes</a:t>
            </a:r>
            <a:r>
              <a:rPr lang="es-CL" sz="2800" dirty="0">
                <a:solidFill>
                  <a:schemeClr val="tx1"/>
                </a:solidFill>
                <a:latin typeface="+mj-lt"/>
              </a:rPr>
              <a:t> para la evaluación de escenarios de electromovilidad sostenibles</a:t>
            </a:r>
          </a:p>
        </p:txBody>
      </p:sp>
    </p:spTree>
    <p:extLst>
      <p:ext uri="{BB962C8B-B14F-4D97-AF65-F5344CB8AC3E}">
        <p14:creationId xmlns:p14="http://schemas.microsoft.com/office/powerpoint/2010/main" val="366418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Normativa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B0B863-2006-27FD-44CB-8406716C0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17936" r="5696" b="9683"/>
          <a:stretch/>
        </p:blipFill>
        <p:spPr>
          <a:xfrm>
            <a:off x="1582478" y="703376"/>
            <a:ext cx="8525648" cy="496388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CD770A-DF3F-6E47-6958-4C22E447303B}"/>
              </a:ext>
            </a:extLst>
          </p:cNvPr>
          <p:cNvSpPr/>
          <p:nvPr/>
        </p:nvSpPr>
        <p:spPr>
          <a:xfrm>
            <a:off x="4536581" y="5738050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Viviendas permitidas en cada zona censal 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viv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/ha)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DB5A19-1763-BD3C-8F04-0C8BA9156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70713" r="87020" b="11429"/>
          <a:stretch/>
        </p:blipFill>
        <p:spPr>
          <a:xfrm>
            <a:off x="9089571" y="3881119"/>
            <a:ext cx="923162" cy="16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Cálculo de atributos espaciales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Con el objetivo de generar una tabla que tenga atributos espaciales para cada zona censal (distancia al centro, normativa, densidad, nivel socioeconómico,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etc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) se desarrolla un módulo que llama diferentes funciones definidas para el proyecto.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84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Función de Cálculo de Distancias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Se desarrolla un código para calcular la distancia por la red desde cada centroide de zona censal a un conjunto de puntos.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Para esto, primero se desarrolla código que extrae la red vial desde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OpenStreetMap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 para el área de estudio y filtra por jerarquía: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A78F85-08ED-458A-415B-2C5BD9B1C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0" t="18572" r="5697" b="9206"/>
          <a:stretch/>
        </p:blipFill>
        <p:spPr>
          <a:xfrm>
            <a:off x="2272328" y="2557720"/>
            <a:ext cx="6947872" cy="40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Se utiliza libraría “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dodgr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” para calcular distancias por la red desde un conjunto de puntos hacia otro conjunto de puntos, y seleccionando el más cercano.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64B830-6577-64C2-78E7-9F4B1B1FD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6" t="17936" r="5697" b="9841"/>
          <a:stretch/>
        </p:blipFill>
        <p:spPr>
          <a:xfrm>
            <a:off x="694552" y="1605644"/>
            <a:ext cx="8536534" cy="4953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Función de Cálculo de Distancias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DB30337-F272-205B-D068-BB12A4F0BCA1}"/>
              </a:ext>
            </a:extLst>
          </p:cNvPr>
          <p:cNvSpPr/>
          <p:nvPr/>
        </p:nvSpPr>
        <p:spPr>
          <a:xfrm>
            <a:off x="9231086" y="5721690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600" dirty="0">
                <a:solidFill>
                  <a:schemeClr val="tx1"/>
                </a:solidFill>
                <a:latin typeface="+mj-lt"/>
              </a:rPr>
              <a:t>Distancia (m.) desde cada zona censal al centro de la ciudad, por la red OSM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2CDED53-929A-D1F5-37D7-344D0BCEB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66190" r="84643" b="15397"/>
          <a:stretch/>
        </p:blipFill>
        <p:spPr>
          <a:xfrm>
            <a:off x="8142514" y="5090318"/>
            <a:ext cx="957943" cy="12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INPUT: tabla de localización de casas y departamentos en cada zona censal, tabla de atributos espaciales de cada zona censal.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El objetivo es calibrar un modelo (econométrico y/o machine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learning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) que permita generar predicciones de cantidad de localización de oferta a partir de los atributos de las zonas. 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Calibración de Modelo de Oferta</a:t>
            </a:r>
          </a:p>
        </p:txBody>
      </p:sp>
    </p:spTree>
    <p:extLst>
      <p:ext uri="{BB962C8B-B14F-4D97-AF65-F5344CB8AC3E}">
        <p14:creationId xmlns:p14="http://schemas.microsoft.com/office/powerpoint/2010/main" val="21614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892EDAA-3BD2-9644-FD15-08F9BB61CABC}"/>
              </a:ext>
            </a:extLst>
          </p:cNvPr>
          <p:cNvSpPr/>
          <p:nvPr/>
        </p:nvSpPr>
        <p:spPr>
          <a:xfrm>
            <a:off x="1393371" y="1148443"/>
            <a:ext cx="9405257" cy="456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AVANCE PILOTO DE MODELO DE CRECIMIENTO URBANO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Temuco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FONDEF:</a:t>
            </a: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Simulación integrada </a:t>
            </a:r>
            <a:r>
              <a:rPr lang="es-CL" sz="2800" dirty="0" err="1">
                <a:solidFill>
                  <a:schemeClr val="tx1"/>
                </a:solidFill>
                <a:latin typeface="+mj-lt"/>
              </a:rPr>
              <a:t>multiagentes</a:t>
            </a:r>
            <a:r>
              <a:rPr lang="es-CL" sz="2800" dirty="0">
                <a:solidFill>
                  <a:schemeClr val="tx1"/>
                </a:solidFill>
                <a:latin typeface="+mj-lt"/>
              </a:rPr>
              <a:t> para la evaluación de escenarios de electromovilidad sostenibles</a:t>
            </a:r>
          </a:p>
        </p:txBody>
      </p:sp>
    </p:spTree>
    <p:extLst>
      <p:ext uri="{BB962C8B-B14F-4D97-AF65-F5344CB8AC3E}">
        <p14:creationId xmlns:p14="http://schemas.microsoft.com/office/powerpoint/2010/main" val="124669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892EDAA-3BD2-9644-FD15-08F9BB61CABC}"/>
              </a:ext>
            </a:extLst>
          </p:cNvPr>
          <p:cNvSpPr/>
          <p:nvPr/>
        </p:nvSpPr>
        <p:spPr>
          <a:xfrm>
            <a:off x="735311" y="2914853"/>
            <a:ext cx="197848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población ciudad</a:t>
            </a: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año t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HOGARES – cantidades agregadas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F97782D-AFA1-E459-BCF9-EA41E134AE0B}"/>
              </a:ext>
            </a:extLst>
          </p:cNvPr>
          <p:cNvSpPr/>
          <p:nvPr/>
        </p:nvSpPr>
        <p:spPr>
          <a:xfrm>
            <a:off x="989766" y="1848051"/>
            <a:ext cx="1469572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+mj-lt"/>
              </a:rPr>
              <a:t>módulo población agregada</a:t>
            </a: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73A32518-E6E6-3720-38D7-A39515BA13BA}"/>
              </a:ext>
            </a:extLst>
          </p:cNvPr>
          <p:cNvSpPr/>
          <p:nvPr/>
        </p:nvSpPr>
        <p:spPr>
          <a:xfrm>
            <a:off x="1604154" y="2857480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Nube 5">
            <a:extLst>
              <a:ext uri="{FF2B5EF4-FFF2-40B4-BE49-F238E27FC236}">
                <a16:creationId xmlns:a16="http://schemas.microsoft.com/office/drawing/2014/main" id="{78C4F809-0892-FE07-40BB-CFA032D19BB5}"/>
              </a:ext>
            </a:extLst>
          </p:cNvPr>
          <p:cNvSpPr/>
          <p:nvPr/>
        </p:nvSpPr>
        <p:spPr>
          <a:xfrm>
            <a:off x="989766" y="3796595"/>
            <a:ext cx="1801560" cy="101385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+mj-lt"/>
              </a:rPr>
              <a:t>¿cuál es el área de análisis?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10" y="1002940"/>
            <a:ext cx="197848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proyecciones INE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F2F313F6-F124-73D6-92BC-94173AB53923}"/>
              </a:ext>
            </a:extLst>
          </p:cNvPr>
          <p:cNvSpPr/>
          <p:nvPr/>
        </p:nvSpPr>
        <p:spPr>
          <a:xfrm>
            <a:off x="1604154" y="1447366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04A3A-53FE-DE3C-FB0F-1DBBB138A731}"/>
              </a:ext>
            </a:extLst>
          </p:cNvPr>
          <p:cNvSpPr/>
          <p:nvPr/>
        </p:nvSpPr>
        <p:spPr>
          <a:xfrm>
            <a:off x="3990863" y="1848051"/>
            <a:ext cx="1469572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+mj-lt"/>
              </a:rPr>
              <a:t>módulo segmentación hogares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760B2-96C0-7DC4-DE90-BB4D08A0C860}"/>
              </a:ext>
            </a:extLst>
          </p:cNvPr>
          <p:cNvSpPr/>
          <p:nvPr/>
        </p:nvSpPr>
        <p:spPr>
          <a:xfrm>
            <a:off x="3736408" y="882492"/>
            <a:ext cx="197848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hogares CASEN</a:t>
            </a: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(2011-2021)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7A27A948-540E-1B54-3100-869ACDFAAF26}"/>
              </a:ext>
            </a:extLst>
          </p:cNvPr>
          <p:cNvSpPr/>
          <p:nvPr/>
        </p:nvSpPr>
        <p:spPr>
          <a:xfrm>
            <a:off x="4603127" y="1427482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A6B01C2-CAA2-1054-8722-B87663BE28F0}"/>
              </a:ext>
            </a:extLst>
          </p:cNvPr>
          <p:cNvSpPr/>
          <p:nvPr/>
        </p:nvSpPr>
        <p:spPr>
          <a:xfrm>
            <a:off x="3754023" y="3095169"/>
            <a:ext cx="197848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Participación segmentos (actual, tendencia y futura)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53A65010-2FE8-B356-BA69-64C59CF38993}"/>
              </a:ext>
            </a:extLst>
          </p:cNvPr>
          <p:cNvSpPr/>
          <p:nvPr/>
        </p:nvSpPr>
        <p:spPr>
          <a:xfrm>
            <a:off x="4622866" y="2857480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4" name="Nube 13">
            <a:extLst>
              <a:ext uri="{FF2B5EF4-FFF2-40B4-BE49-F238E27FC236}">
                <a16:creationId xmlns:a16="http://schemas.microsoft.com/office/drawing/2014/main" id="{5C301152-F47C-4215-20A1-2B71E79A5D38}"/>
              </a:ext>
            </a:extLst>
          </p:cNvPr>
          <p:cNvSpPr/>
          <p:nvPr/>
        </p:nvSpPr>
        <p:spPr>
          <a:xfrm>
            <a:off x="3660169" y="4118540"/>
            <a:ext cx="2130956" cy="124711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+mj-lt"/>
              </a:rPr>
              <a:t>¿qué segmentos son significativos en movilidad?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8D9ED71-E4A5-E3AC-0575-2BEDC18B86BF}"/>
              </a:ext>
            </a:extLst>
          </p:cNvPr>
          <p:cNvSpPr/>
          <p:nvPr/>
        </p:nvSpPr>
        <p:spPr>
          <a:xfrm>
            <a:off x="6344877" y="838168"/>
            <a:ext cx="5448299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Ejemplo de segmentación de hogares desde encuesta CASEN</a:t>
            </a:r>
          </a:p>
        </p:txBody>
      </p:sp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801D3A3-CFC4-2BF5-E817-FDDFA8783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13" y="1154948"/>
            <a:ext cx="5448300" cy="3215005"/>
          </a:xfrm>
          <a:prstGeom prst="rect">
            <a:avLst/>
          </a:prstGeom>
          <a:noFill/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7F8B322-2C2C-F3BE-C6DA-E9E0CC4DDF1D}"/>
              </a:ext>
            </a:extLst>
          </p:cNvPr>
          <p:cNvSpPr/>
          <p:nvPr/>
        </p:nvSpPr>
        <p:spPr>
          <a:xfrm>
            <a:off x="6738257" y="4836962"/>
            <a:ext cx="5054919" cy="1360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CL" sz="1600" dirty="0">
                <a:solidFill>
                  <a:schemeClr val="tx1"/>
                </a:solidFill>
                <a:latin typeface="+mj-lt"/>
              </a:rPr>
              <a:t>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  <a:latin typeface="+mj-lt"/>
              </a:rPr>
              <a:t>Ingreso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  <a:latin typeface="+mj-lt"/>
              </a:rPr>
              <a:t>Nivel Socioeconómico (Educación – Vivienda)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  <a:latin typeface="+mj-lt"/>
              </a:rPr>
              <a:t>Ciclo de Vida</a:t>
            </a:r>
          </a:p>
          <a:p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5B3388A-5F98-180C-AF50-7A95E10EAC31}"/>
              </a:ext>
            </a:extLst>
          </p:cNvPr>
          <p:cNvSpPr/>
          <p:nvPr/>
        </p:nvSpPr>
        <p:spPr>
          <a:xfrm>
            <a:off x="735310" y="2207279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928D798-6505-7F9E-9A2A-C5B77A454972}"/>
              </a:ext>
            </a:extLst>
          </p:cNvPr>
          <p:cNvSpPr/>
          <p:nvPr/>
        </p:nvSpPr>
        <p:spPr>
          <a:xfrm>
            <a:off x="3731206" y="2207279"/>
            <a:ext cx="180000" cy="18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732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4" grpId="0" animBg="1"/>
      <p:bldP spid="15" grpId="0"/>
      <p:bldP spid="17" grpId="0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C54FB7D1-F981-F131-4DE4-D89C2D584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674" y="1067125"/>
            <a:ext cx="2372971" cy="1905609"/>
          </a:xfrm>
          <a:prstGeom prst="rect">
            <a:avLst/>
          </a:prstGeom>
          <a:noFill/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892EDAA-3BD2-9644-FD15-08F9BB61CABC}"/>
              </a:ext>
            </a:extLst>
          </p:cNvPr>
          <p:cNvSpPr/>
          <p:nvPr/>
        </p:nvSpPr>
        <p:spPr>
          <a:xfrm>
            <a:off x="408739" y="3312811"/>
            <a:ext cx="197848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participación casa/departamentos (actual, tendencia y futura)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CONSTRUCCIÓN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F97782D-AFA1-E459-BCF9-EA41E134AE0B}"/>
              </a:ext>
            </a:extLst>
          </p:cNvPr>
          <p:cNvSpPr/>
          <p:nvPr/>
        </p:nvSpPr>
        <p:spPr>
          <a:xfrm>
            <a:off x="663194" y="1848051"/>
            <a:ext cx="1469572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+mj-lt"/>
              </a:rPr>
              <a:t>módulo tipologías</a:t>
            </a: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73A32518-E6E6-3720-38D7-A39515BA13BA}"/>
              </a:ext>
            </a:extLst>
          </p:cNvPr>
          <p:cNvSpPr/>
          <p:nvPr/>
        </p:nvSpPr>
        <p:spPr>
          <a:xfrm>
            <a:off x="1277582" y="2857480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Nube 5">
            <a:extLst>
              <a:ext uri="{FF2B5EF4-FFF2-40B4-BE49-F238E27FC236}">
                <a16:creationId xmlns:a16="http://schemas.microsoft.com/office/drawing/2014/main" id="{78C4F809-0892-FE07-40BB-CFA032D19BB5}"/>
              </a:ext>
            </a:extLst>
          </p:cNvPr>
          <p:cNvSpPr/>
          <p:nvPr/>
        </p:nvSpPr>
        <p:spPr>
          <a:xfrm>
            <a:off x="497198" y="4392360"/>
            <a:ext cx="1801560" cy="101385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+mj-lt"/>
              </a:rPr>
              <a:t>¿desglose por superficies?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408738" y="882491"/>
            <a:ext cx="197848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censos de vivienda 2002 - 2017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F2F313F6-F124-73D6-92BC-94173AB53923}"/>
              </a:ext>
            </a:extLst>
          </p:cNvPr>
          <p:cNvSpPr/>
          <p:nvPr/>
        </p:nvSpPr>
        <p:spPr>
          <a:xfrm>
            <a:off x="1277582" y="1447366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04A3A-53FE-DE3C-FB0F-1DBBB138A731}"/>
              </a:ext>
            </a:extLst>
          </p:cNvPr>
          <p:cNvSpPr/>
          <p:nvPr/>
        </p:nvSpPr>
        <p:spPr>
          <a:xfrm>
            <a:off x="3080086" y="1848051"/>
            <a:ext cx="1469572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módulo tipo de crecimiento habitacional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760B2-96C0-7DC4-DE90-BB4D08A0C860}"/>
              </a:ext>
            </a:extLst>
          </p:cNvPr>
          <p:cNvSpPr/>
          <p:nvPr/>
        </p:nvSpPr>
        <p:spPr>
          <a:xfrm>
            <a:off x="2825631" y="882492"/>
            <a:ext cx="197848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catastro BBRR SII – imágenes satelitales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7A27A948-540E-1B54-3100-869ACDFAAF26}"/>
              </a:ext>
            </a:extLst>
          </p:cNvPr>
          <p:cNvSpPr/>
          <p:nvPr/>
        </p:nvSpPr>
        <p:spPr>
          <a:xfrm>
            <a:off x="3692350" y="1427482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A6B01C2-CAA2-1054-8722-B87663BE28F0}"/>
              </a:ext>
            </a:extLst>
          </p:cNvPr>
          <p:cNvSpPr/>
          <p:nvPr/>
        </p:nvSpPr>
        <p:spPr>
          <a:xfrm>
            <a:off x="2578597" y="3329118"/>
            <a:ext cx="251202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porcentaje de crecimiento por densificación – por expansión. </a:t>
            </a: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aproximación cantidad de viviendas.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53A65010-2FE8-B356-BA69-64C59CF38993}"/>
              </a:ext>
            </a:extLst>
          </p:cNvPr>
          <p:cNvSpPr/>
          <p:nvPr/>
        </p:nvSpPr>
        <p:spPr>
          <a:xfrm>
            <a:off x="3712089" y="2857480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7C4616-19C6-8284-2FD6-B7DA549A4269}"/>
              </a:ext>
            </a:extLst>
          </p:cNvPr>
          <p:cNvSpPr/>
          <p:nvPr/>
        </p:nvSpPr>
        <p:spPr>
          <a:xfrm>
            <a:off x="5472884" y="1848050"/>
            <a:ext cx="1469572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+mj-lt"/>
              </a:rPr>
              <a:t>módulo localización otros usos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03E401E-4429-4565-03AA-1C930D7BEA05}"/>
              </a:ext>
            </a:extLst>
          </p:cNvPr>
          <p:cNvSpPr/>
          <p:nvPr/>
        </p:nvSpPr>
        <p:spPr>
          <a:xfrm>
            <a:off x="5218429" y="882491"/>
            <a:ext cx="197848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catastro BBRR SII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A29FA240-A19E-D04B-1CB1-8EE33E22E669}"/>
              </a:ext>
            </a:extLst>
          </p:cNvPr>
          <p:cNvSpPr/>
          <p:nvPr/>
        </p:nvSpPr>
        <p:spPr>
          <a:xfrm>
            <a:off x="6085148" y="1427481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A5AA01E-7D0F-FDCD-212F-5DF8C9A13672}"/>
              </a:ext>
            </a:extLst>
          </p:cNvPr>
          <p:cNvSpPr/>
          <p:nvPr/>
        </p:nvSpPr>
        <p:spPr>
          <a:xfrm>
            <a:off x="4971395" y="3204139"/>
            <a:ext cx="2512023" cy="1346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% otros usos. </a:t>
            </a: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tendencias de localización futura por zonas.</a:t>
            </a: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(comercio, industria, otros equipamientos)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AC3F9C5-9205-79D0-5B1C-5E93BBA0885A}"/>
              </a:ext>
            </a:extLst>
          </p:cNvPr>
          <p:cNvSpPr/>
          <p:nvPr/>
        </p:nvSpPr>
        <p:spPr>
          <a:xfrm>
            <a:off x="6104887" y="2857479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Nube 19">
            <a:extLst>
              <a:ext uri="{FF2B5EF4-FFF2-40B4-BE49-F238E27FC236}">
                <a16:creationId xmlns:a16="http://schemas.microsoft.com/office/drawing/2014/main" id="{DCCF0205-8268-0AC2-764F-88570420795D}"/>
              </a:ext>
            </a:extLst>
          </p:cNvPr>
          <p:cNvSpPr/>
          <p:nvPr/>
        </p:nvSpPr>
        <p:spPr>
          <a:xfrm>
            <a:off x="5306888" y="4685032"/>
            <a:ext cx="1801560" cy="101385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+mj-lt"/>
              </a:rPr>
              <a:t>¿clasificación de destinos?</a:t>
            </a:r>
          </a:p>
        </p:txBody>
      </p:sp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C987EB2E-E080-4AB7-908E-A70EA0311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860901"/>
              </p:ext>
            </p:extLst>
          </p:nvPr>
        </p:nvGraphicFramePr>
        <p:xfrm>
          <a:off x="7911395" y="3429000"/>
          <a:ext cx="4104883" cy="2726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Imagen 21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740AC3CD-85B4-5605-160D-C86C8B7B4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805" y="1067125"/>
            <a:ext cx="2391052" cy="1924238"/>
          </a:xfrm>
          <a:prstGeom prst="rect">
            <a:avLst/>
          </a:prstGeom>
          <a:noFill/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A81E0483-B845-7AE8-F89E-96A990C12735}"/>
              </a:ext>
            </a:extLst>
          </p:cNvPr>
          <p:cNvSpPr/>
          <p:nvPr/>
        </p:nvSpPr>
        <p:spPr>
          <a:xfrm>
            <a:off x="295045" y="2207279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A25D1A2-7651-DD3A-644D-8FB2480F5C4F}"/>
              </a:ext>
            </a:extLst>
          </p:cNvPr>
          <p:cNvSpPr/>
          <p:nvPr/>
        </p:nvSpPr>
        <p:spPr>
          <a:xfrm>
            <a:off x="2798704" y="2165163"/>
            <a:ext cx="180000" cy="1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highlight>
                <a:srgbClr val="00FF00"/>
              </a:highlight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B1290A8-C613-8C2D-0368-EC77162A2936}"/>
              </a:ext>
            </a:extLst>
          </p:cNvPr>
          <p:cNvSpPr/>
          <p:nvPr/>
        </p:nvSpPr>
        <p:spPr>
          <a:xfrm>
            <a:off x="5203778" y="21567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010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5" grpId="0" animBg="1"/>
      <p:bldP spid="16" grpId="0"/>
      <p:bldP spid="17" grpId="0" animBg="1"/>
      <p:bldP spid="18" grpId="0"/>
      <p:bldP spid="19" grpId="0" animBg="1"/>
      <p:bldP spid="20" grpId="0" animBg="1"/>
      <p:bldGraphic spid="21" grpId="0">
        <p:bldAsOne/>
      </p:bldGraphic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892EDAA-3BD2-9644-FD15-08F9BB61CABC}"/>
              </a:ext>
            </a:extLst>
          </p:cNvPr>
          <p:cNvSpPr/>
          <p:nvPr/>
        </p:nvSpPr>
        <p:spPr>
          <a:xfrm>
            <a:off x="3135676" y="3152421"/>
            <a:ext cx="197848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espacio potencial para nuevas viviendas por zona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dirty="0">
                <a:solidFill>
                  <a:schemeClr val="tx1"/>
                </a:solidFill>
                <a:latin typeface="+mj-lt"/>
              </a:rPr>
              <a:t>NORMATIVA e INFRAESTRUCTURA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F97782D-AFA1-E459-BCF9-EA41E134AE0B}"/>
              </a:ext>
            </a:extLst>
          </p:cNvPr>
          <p:cNvSpPr/>
          <p:nvPr/>
        </p:nvSpPr>
        <p:spPr>
          <a:xfrm>
            <a:off x="989766" y="1848051"/>
            <a:ext cx="1469572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+mj-lt"/>
              </a:rPr>
              <a:t>módulo espacio disponible</a:t>
            </a:r>
          </a:p>
        </p:txBody>
      </p:sp>
      <p:sp>
        <p:nvSpPr>
          <p:cNvPr id="6" name="Nube 5">
            <a:extLst>
              <a:ext uri="{FF2B5EF4-FFF2-40B4-BE49-F238E27FC236}">
                <a16:creationId xmlns:a16="http://schemas.microsoft.com/office/drawing/2014/main" id="{78C4F809-0892-FE07-40BB-CFA032D19BB5}"/>
              </a:ext>
            </a:extLst>
          </p:cNvPr>
          <p:cNvSpPr/>
          <p:nvPr/>
        </p:nvSpPr>
        <p:spPr>
          <a:xfrm>
            <a:off x="823770" y="3931925"/>
            <a:ext cx="1890021" cy="101385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+mj-lt"/>
              </a:rPr>
              <a:t>¿reconversión de zonas construidas?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10" y="882491"/>
            <a:ext cx="197848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PRC, PRMS</a:t>
            </a: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#viviendas por zona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F2F313F6-F124-73D6-92BC-94173AB53923}"/>
              </a:ext>
            </a:extLst>
          </p:cNvPr>
          <p:cNvSpPr/>
          <p:nvPr/>
        </p:nvSpPr>
        <p:spPr>
          <a:xfrm>
            <a:off x="1604154" y="1447366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04A3A-53FE-DE3C-FB0F-1DBBB138A731}"/>
              </a:ext>
            </a:extLst>
          </p:cNvPr>
          <p:cNvSpPr/>
          <p:nvPr/>
        </p:nvSpPr>
        <p:spPr>
          <a:xfrm>
            <a:off x="3390131" y="1848051"/>
            <a:ext cx="1469572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+mj-lt"/>
              </a:rPr>
              <a:t>módulo de norma futura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760B2-96C0-7DC4-DE90-BB4D08A0C860}"/>
              </a:ext>
            </a:extLst>
          </p:cNvPr>
          <p:cNvSpPr/>
          <p:nvPr/>
        </p:nvSpPr>
        <p:spPr>
          <a:xfrm>
            <a:off x="3135676" y="882492"/>
            <a:ext cx="197848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actores relevantes</a:t>
            </a: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documentos y planes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7A27A948-540E-1B54-3100-869ACDFAAF26}"/>
              </a:ext>
            </a:extLst>
          </p:cNvPr>
          <p:cNvSpPr/>
          <p:nvPr/>
        </p:nvSpPr>
        <p:spPr>
          <a:xfrm>
            <a:off x="4002395" y="1427482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53A65010-2FE8-B356-BA69-64C59CF38993}"/>
              </a:ext>
            </a:extLst>
          </p:cNvPr>
          <p:cNvSpPr/>
          <p:nvPr/>
        </p:nvSpPr>
        <p:spPr>
          <a:xfrm>
            <a:off x="4022134" y="2857480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E16EA28-AD9A-E5EF-1F97-181F0A95CFAD}"/>
              </a:ext>
            </a:extLst>
          </p:cNvPr>
          <p:cNvSpPr/>
          <p:nvPr/>
        </p:nvSpPr>
        <p:spPr>
          <a:xfrm>
            <a:off x="657178" y="21567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highlight>
                <a:srgbClr val="00FF00"/>
              </a:highlight>
            </a:endParaRPr>
          </a:p>
        </p:txBody>
      </p:sp>
      <p:sp>
        <p:nvSpPr>
          <p:cNvPr id="15" name="Flecha: doblada 14">
            <a:extLst>
              <a:ext uri="{FF2B5EF4-FFF2-40B4-BE49-F238E27FC236}">
                <a16:creationId xmlns:a16="http://schemas.microsoft.com/office/drawing/2014/main" id="{F3796EC6-EEDE-08D3-F47C-F657D0CFAE18}"/>
              </a:ext>
            </a:extLst>
          </p:cNvPr>
          <p:cNvSpPr/>
          <p:nvPr/>
        </p:nvSpPr>
        <p:spPr>
          <a:xfrm flipV="1">
            <a:off x="1604154" y="2960938"/>
            <a:ext cx="1280560" cy="772500"/>
          </a:xfrm>
          <a:prstGeom prst="bentArrow">
            <a:avLst>
              <a:gd name="adj1" fmla="val 21254"/>
              <a:gd name="adj2" fmla="val 20943"/>
              <a:gd name="adj3" fmla="val 25000"/>
              <a:gd name="adj4" fmla="val 437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DFDECFA-49CD-301B-3596-ABEB8BBAA53A}"/>
              </a:ext>
            </a:extLst>
          </p:cNvPr>
          <p:cNvSpPr/>
          <p:nvPr/>
        </p:nvSpPr>
        <p:spPr>
          <a:xfrm>
            <a:off x="5484819" y="3152420"/>
            <a:ext cx="1978481" cy="1239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Red vial futura</a:t>
            </a: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Transporte público (buses, metro, trenes)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26E8509-07E7-ACE6-675D-01780B0CBE7B}"/>
              </a:ext>
            </a:extLst>
          </p:cNvPr>
          <p:cNvSpPr/>
          <p:nvPr/>
        </p:nvSpPr>
        <p:spPr>
          <a:xfrm>
            <a:off x="5739274" y="1848051"/>
            <a:ext cx="1469572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módulo de infraestructura futura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0D2027A-91AF-9FB6-4CF3-4592002404B3}"/>
              </a:ext>
            </a:extLst>
          </p:cNvPr>
          <p:cNvSpPr/>
          <p:nvPr/>
        </p:nvSpPr>
        <p:spPr>
          <a:xfrm>
            <a:off x="5484819" y="882492"/>
            <a:ext cx="197848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actores relevantes</a:t>
            </a: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documentos y planes</a:t>
            </a: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565A61E9-5CA1-2256-048A-570897020D17}"/>
              </a:ext>
            </a:extLst>
          </p:cNvPr>
          <p:cNvSpPr/>
          <p:nvPr/>
        </p:nvSpPr>
        <p:spPr>
          <a:xfrm>
            <a:off x="6351538" y="1427482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8BCAFAC1-1FAC-664D-994A-4ECE71357EEE}"/>
              </a:ext>
            </a:extLst>
          </p:cNvPr>
          <p:cNvSpPr/>
          <p:nvPr/>
        </p:nvSpPr>
        <p:spPr>
          <a:xfrm>
            <a:off x="6371277" y="2857480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6" name="Nube 25">
            <a:extLst>
              <a:ext uri="{FF2B5EF4-FFF2-40B4-BE49-F238E27FC236}">
                <a16:creationId xmlns:a16="http://schemas.microsoft.com/office/drawing/2014/main" id="{EA8172F5-CA69-0F69-8C3D-E0A831126A26}"/>
              </a:ext>
            </a:extLst>
          </p:cNvPr>
          <p:cNvSpPr/>
          <p:nvPr/>
        </p:nvSpPr>
        <p:spPr>
          <a:xfrm>
            <a:off x="5454665" y="4607836"/>
            <a:ext cx="1890021" cy="1164903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+mj-lt"/>
              </a:rPr>
              <a:t>interacción con modelos de movilidad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D9D0D40-B1AE-A4BB-1DE4-AAF34997FAC4}"/>
              </a:ext>
            </a:extLst>
          </p:cNvPr>
          <p:cNvSpPr/>
          <p:nvPr/>
        </p:nvSpPr>
        <p:spPr>
          <a:xfrm>
            <a:off x="3135676" y="19597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highlight>
                <a:srgbClr val="00FF00"/>
              </a:highlight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23683EFB-9B42-713D-D42F-A0A50557C748}"/>
              </a:ext>
            </a:extLst>
          </p:cNvPr>
          <p:cNvSpPr/>
          <p:nvPr/>
        </p:nvSpPr>
        <p:spPr>
          <a:xfrm>
            <a:off x="3130926" y="2305251"/>
            <a:ext cx="180000" cy="18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highlight>
                <a:srgbClr val="00FF00"/>
              </a:highlight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6BCBA79-2105-72DA-BA67-71B17FDFAC09}"/>
              </a:ext>
            </a:extLst>
          </p:cNvPr>
          <p:cNvSpPr/>
          <p:nvPr/>
        </p:nvSpPr>
        <p:spPr>
          <a:xfrm>
            <a:off x="5492653" y="195408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highlight>
                <a:srgbClr val="00FF00"/>
              </a:highlight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40D1C71-3384-A0C5-EB1E-F602119A0842}"/>
              </a:ext>
            </a:extLst>
          </p:cNvPr>
          <p:cNvSpPr/>
          <p:nvPr/>
        </p:nvSpPr>
        <p:spPr>
          <a:xfrm>
            <a:off x="5487903" y="2299610"/>
            <a:ext cx="180000" cy="18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highlight>
                <a:srgbClr val="00FF00"/>
              </a:highlight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471F7FB-A323-1D0E-F9B6-233D1F855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65" t="17301" r="35536" b="12356"/>
          <a:stretch/>
        </p:blipFill>
        <p:spPr>
          <a:xfrm>
            <a:off x="9267999" y="260704"/>
            <a:ext cx="2551470" cy="317469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750402B4-F14F-C400-5821-BEB832337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65" t="17302" r="35535" b="12357"/>
          <a:stretch/>
        </p:blipFill>
        <p:spPr>
          <a:xfrm>
            <a:off x="9267999" y="3532862"/>
            <a:ext cx="2551469" cy="31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1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3" grpId="0" animBg="1"/>
      <p:bldP spid="15" grpId="0" animBg="1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6112804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dirty="0">
                <a:solidFill>
                  <a:schemeClr val="tx1"/>
                </a:solidFill>
                <a:latin typeface="+mj-lt"/>
              </a:rPr>
              <a:t>MODELOS DE LOCALIZACIÓN DE HOGARES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627860" y="3999830"/>
            <a:ext cx="2242556" cy="2003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: #HOGARES año t </a:t>
            </a:r>
          </a:p>
          <a:p>
            <a:pPr algn="ctr"/>
            <a:endParaRPr lang="es-CL" sz="16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: # HOGARES POR CADA SEGMENTO s en año t</a:t>
            </a:r>
          </a:p>
          <a:p>
            <a:pPr algn="ctr"/>
            <a:endParaRPr lang="es-CL" sz="16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1600" dirty="0">
                <a:solidFill>
                  <a:schemeClr val="tx1"/>
                </a:solidFill>
                <a:latin typeface="+mj-lt"/>
              </a:rPr>
              <a:t>: valoración de un hogar h por cada atributo de las localizaciones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760B2-96C0-7DC4-DE90-BB4D08A0C860}"/>
              </a:ext>
            </a:extLst>
          </p:cNvPr>
          <p:cNvSpPr/>
          <p:nvPr/>
        </p:nvSpPr>
        <p:spPr>
          <a:xfrm>
            <a:off x="3314875" y="765092"/>
            <a:ext cx="1561313" cy="629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Z</a:t>
            </a:r>
            <a:r>
              <a:rPr lang="es-CL" sz="1600" dirty="0" err="1">
                <a:solidFill>
                  <a:schemeClr val="tx1"/>
                </a:solidFill>
                <a:latin typeface="+mj-lt"/>
              </a:rPr>
              <a:t>onas</a:t>
            </a:r>
            <a:r>
              <a:rPr lang="es-CL" sz="1600" dirty="0">
                <a:solidFill>
                  <a:schemeClr val="tx1"/>
                </a:solidFill>
                <a:latin typeface="+mj-lt"/>
              </a:rPr>
              <a:t> i</a:t>
            </a:r>
          </a:p>
        </p:txBody>
      </p:sp>
      <p:pic>
        <p:nvPicPr>
          <p:cNvPr id="12" name="Gráfico 11" descr="Bebé con relleno sólido">
            <a:extLst>
              <a:ext uri="{FF2B5EF4-FFF2-40B4-BE49-F238E27FC236}">
                <a16:creationId xmlns:a16="http://schemas.microsoft.com/office/drawing/2014/main" id="{3B5B9100-2C2D-2411-366D-1AA9BEE59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9621" y="2438393"/>
            <a:ext cx="424543" cy="424543"/>
          </a:xfrm>
          <a:prstGeom prst="rect">
            <a:avLst/>
          </a:prstGeom>
        </p:spPr>
      </p:pic>
      <p:pic>
        <p:nvPicPr>
          <p:cNvPr id="17" name="Gráfico 16" descr="Trabajador de oficina con relleno sólido">
            <a:extLst>
              <a:ext uri="{FF2B5EF4-FFF2-40B4-BE49-F238E27FC236}">
                <a16:creationId xmlns:a16="http://schemas.microsoft.com/office/drawing/2014/main" id="{47C64065-1490-227F-ECBC-2FEBF837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567" y="2987145"/>
            <a:ext cx="791195" cy="791195"/>
          </a:xfrm>
          <a:prstGeom prst="rect">
            <a:avLst/>
          </a:prstGeom>
        </p:spPr>
      </p:pic>
      <p:pic>
        <p:nvPicPr>
          <p:cNvPr id="19" name="Gráfico 18" descr="Perfil de hombre con relleno sólido">
            <a:extLst>
              <a:ext uri="{FF2B5EF4-FFF2-40B4-BE49-F238E27FC236}">
                <a16:creationId xmlns:a16="http://schemas.microsoft.com/office/drawing/2014/main" id="{ED73F53D-9FDB-A9C9-8990-AB05755F8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905" y="2314184"/>
            <a:ext cx="672962" cy="67296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923C452-92D6-401B-81D7-0A50A8B0F4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640" t="32358" r="58979" b="55953"/>
          <a:stretch/>
        </p:blipFill>
        <p:spPr>
          <a:xfrm>
            <a:off x="3113032" y="1464086"/>
            <a:ext cx="1561313" cy="98886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98B3195D-9ABD-8060-CBD2-BF5E8097E2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399" t="42775" r="52431" b="45992"/>
          <a:stretch/>
        </p:blipFill>
        <p:spPr>
          <a:xfrm>
            <a:off x="3486725" y="2694169"/>
            <a:ext cx="1434945" cy="98886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282C531-910C-2DFC-8EB0-F78CA7D5CE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433" t="66183" r="50000" b="19838"/>
          <a:stretch/>
        </p:blipFill>
        <p:spPr>
          <a:xfrm>
            <a:off x="3404738" y="3818475"/>
            <a:ext cx="1339292" cy="1229389"/>
          </a:xfrm>
          <a:prstGeom prst="rect">
            <a:avLst/>
          </a:prstGeom>
        </p:spPr>
      </p:pic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DD77D8F-2F92-35A4-C86A-AA7A8C45731D}"/>
              </a:ext>
            </a:extLst>
          </p:cNvPr>
          <p:cNvCxnSpPr/>
          <p:nvPr/>
        </p:nvCxnSpPr>
        <p:spPr>
          <a:xfrm>
            <a:off x="2202146" y="3188602"/>
            <a:ext cx="900000" cy="90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BDF748E5-8F4E-D2C3-11AD-929CD1018450}"/>
              </a:ext>
            </a:extLst>
          </p:cNvPr>
          <p:cNvCxnSpPr>
            <a:cxnSpLocks/>
          </p:cNvCxnSpPr>
          <p:nvPr/>
        </p:nvCxnSpPr>
        <p:spPr>
          <a:xfrm>
            <a:off x="2202146" y="3188602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C13C0E3-0BB1-16FE-3BE8-7DDA69ED4CC4}"/>
              </a:ext>
            </a:extLst>
          </p:cNvPr>
          <p:cNvCxnSpPr>
            <a:cxnSpLocks/>
          </p:cNvCxnSpPr>
          <p:nvPr/>
        </p:nvCxnSpPr>
        <p:spPr>
          <a:xfrm flipV="1">
            <a:off x="2202146" y="2309321"/>
            <a:ext cx="900000" cy="90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7DE9F7E-0641-69A8-7FCC-35594A1CC917}"/>
              </a:ext>
            </a:extLst>
          </p:cNvPr>
          <p:cNvSpPr/>
          <p:nvPr/>
        </p:nvSpPr>
        <p:spPr>
          <a:xfrm>
            <a:off x="5192486" y="3559387"/>
            <a:ext cx="2717844" cy="1803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La probabilidad de que un hogar de segmento s se localice en un sector i es de función los atributos de la zona y las preferencias del hogar 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9D38FE59-5D1D-0E44-6BD9-64703AC67388}"/>
              </a:ext>
            </a:extLst>
          </p:cNvPr>
          <p:cNvSpPr/>
          <p:nvPr/>
        </p:nvSpPr>
        <p:spPr>
          <a:xfrm>
            <a:off x="5026270" y="1557432"/>
            <a:ext cx="166216" cy="35588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5426094-8A4E-4FDF-F0ED-71884FF3FADE}"/>
                  </a:ext>
                </a:extLst>
              </p:cNvPr>
              <p:cNvSpPr txBox="1"/>
              <p:nvPr/>
            </p:nvSpPr>
            <p:spPr>
              <a:xfrm>
                <a:off x="5363812" y="3209321"/>
                <a:ext cx="188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5426094-8A4E-4FDF-F0ED-71884FF3F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2" y="3209321"/>
                <a:ext cx="1888209" cy="276999"/>
              </a:xfrm>
              <a:prstGeom prst="rect">
                <a:avLst/>
              </a:prstGeom>
              <a:blipFill>
                <a:blip r:embed="rId9"/>
                <a:stretch>
                  <a:fillRect l="-968" t="-2174" r="-2258" b="-3260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2A76B4C-215B-9DF6-E2EC-8ED5B87FCE6A}"/>
                  </a:ext>
                </a:extLst>
              </p:cNvPr>
              <p:cNvSpPr txBox="1"/>
              <p:nvPr/>
            </p:nvSpPr>
            <p:spPr>
              <a:xfrm>
                <a:off x="3714333" y="5195700"/>
                <a:ext cx="6970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2A76B4C-215B-9DF6-E2EC-8ED5B87F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333" y="5195700"/>
                <a:ext cx="6970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3EEB537-D5CD-F2BF-5DFD-0386ED0CE019}"/>
                  </a:ext>
                </a:extLst>
              </p:cNvPr>
              <p:cNvSpPr txBox="1"/>
              <p:nvPr/>
            </p:nvSpPr>
            <p:spPr>
              <a:xfrm>
                <a:off x="402006" y="3969251"/>
                <a:ext cx="424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3EEB537-D5CD-F2BF-5DFD-0386ED0CE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6" y="3969251"/>
                <a:ext cx="424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D838852-41C9-BEBF-0427-E4545A235F30}"/>
                  </a:ext>
                </a:extLst>
              </p:cNvPr>
              <p:cNvSpPr txBox="1"/>
              <p:nvPr/>
            </p:nvSpPr>
            <p:spPr>
              <a:xfrm>
                <a:off x="339399" y="4433169"/>
                <a:ext cx="424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𝑡𝑠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D838852-41C9-BEBF-0427-E4545A235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99" y="4433169"/>
                <a:ext cx="424543" cy="369332"/>
              </a:xfrm>
              <a:prstGeom prst="rect">
                <a:avLst/>
              </a:prstGeom>
              <a:blipFill>
                <a:blip r:embed="rId12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CDA1C02-975B-620F-EC95-A7E01D3C24D5}"/>
                  </a:ext>
                </a:extLst>
              </p:cNvPr>
              <p:cNvSpPr txBox="1"/>
              <p:nvPr/>
            </p:nvSpPr>
            <p:spPr>
              <a:xfrm>
                <a:off x="164277" y="5218018"/>
                <a:ext cx="90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CDA1C02-975B-620F-EC95-A7E01D3C2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77" y="5218018"/>
                <a:ext cx="900000" cy="369332"/>
              </a:xfrm>
              <a:prstGeom prst="rect">
                <a:avLst/>
              </a:prstGeom>
              <a:blipFill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D2A202CC-1464-4C3A-0E52-0C6DB9286170}"/>
              </a:ext>
            </a:extLst>
          </p:cNvPr>
          <p:cNvSpPr/>
          <p:nvPr/>
        </p:nvSpPr>
        <p:spPr>
          <a:xfrm rot="16200000">
            <a:off x="7787810" y="3267486"/>
            <a:ext cx="245041" cy="2305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8056F5E-CB8F-577F-0F97-352D37E7ACCB}"/>
              </a:ext>
            </a:extLst>
          </p:cNvPr>
          <p:cNvSpPr/>
          <p:nvPr/>
        </p:nvSpPr>
        <p:spPr>
          <a:xfrm>
            <a:off x="3434618" y="5717432"/>
            <a:ext cx="1561313" cy="848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accesibilidad, densidad, nivel socioeconómico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DC8CCFB7-254B-949E-677D-15F1BBA162D6}"/>
                  </a:ext>
                </a:extLst>
              </p:cNvPr>
              <p:cNvSpPr txBox="1"/>
              <p:nvPr/>
            </p:nvSpPr>
            <p:spPr>
              <a:xfrm>
                <a:off x="8480875" y="3219294"/>
                <a:ext cx="3538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𝑡𝑠𝑖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𝑡𝑠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DC8CCFB7-254B-949E-677D-15F1BBA16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875" y="3219294"/>
                <a:ext cx="353851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C09812F6-BDE3-AE4F-EB47-059EC5202B3D}"/>
              </a:ext>
            </a:extLst>
          </p:cNvPr>
          <p:cNvSpPr/>
          <p:nvPr/>
        </p:nvSpPr>
        <p:spPr>
          <a:xfrm>
            <a:off x="8199175" y="3769880"/>
            <a:ext cx="2717844" cy="1803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La cantidad de hogares de cada segmento s que se localizan en un sector i.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7501035A-D9F6-E516-DE06-7827F6A07A9E}"/>
              </a:ext>
            </a:extLst>
          </p:cNvPr>
          <p:cNvCxnSpPr>
            <a:cxnSpLocks/>
          </p:cNvCxnSpPr>
          <p:nvPr/>
        </p:nvCxnSpPr>
        <p:spPr>
          <a:xfrm>
            <a:off x="6977743" y="2694168"/>
            <a:ext cx="0" cy="494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56ADDF1-5BF0-1D2A-B181-F5A802D63FAC}"/>
              </a:ext>
            </a:extLst>
          </p:cNvPr>
          <p:cNvSpPr/>
          <p:nvPr/>
        </p:nvSpPr>
        <p:spPr>
          <a:xfrm>
            <a:off x="5556200" y="1701551"/>
            <a:ext cx="2717844" cy="901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Las preferencias se obtienen mediante la calibración del modelo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C33FD76-D359-533A-7CCD-182A3B3EAB0C}"/>
              </a:ext>
            </a:extLst>
          </p:cNvPr>
          <p:cNvSpPr/>
          <p:nvPr/>
        </p:nvSpPr>
        <p:spPr>
          <a:xfrm>
            <a:off x="8199175" y="5156449"/>
            <a:ext cx="2717844" cy="725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Permite obtener la demanda potencial por sectores de las ciudad.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55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/>
      <p:bldP spid="2" grpId="0" animBg="1"/>
      <p:bldP spid="4" grpId="0"/>
      <p:bldP spid="20" grpId="0"/>
      <p:bldP spid="21" grpId="0"/>
      <p:bldP spid="22" grpId="0"/>
      <p:bldP spid="24" grpId="0"/>
      <p:bldP spid="25" grpId="0" animBg="1"/>
      <p:bldP spid="26" grpId="0"/>
      <p:bldP spid="28" grpId="0"/>
      <p:bldP spid="30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Estructura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09" y="1002939"/>
            <a:ext cx="9649661" cy="305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Entorno de desarrollo: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Módulos se desarrollan como archivos con código en R Notebook: permiten replicabilidad, documentar y trazabilidad de los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parametrizan para reducir costo de replicar en diferentes ciudades.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7070AB-B06C-9085-9C9C-DC2CBE22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95" y="240908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F5CCAE5C-31AD-ED27-E25C-1B312C1D6D83}"/>
              </a:ext>
            </a:extLst>
          </p:cNvPr>
          <p:cNvSpPr/>
          <p:nvPr/>
        </p:nvSpPr>
        <p:spPr>
          <a:xfrm>
            <a:off x="977987" y="3239987"/>
            <a:ext cx="1942576" cy="1262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INPUT: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Tablas de datos</a:t>
            </a:r>
          </a:p>
          <a:p>
            <a:r>
              <a:rPr lang="es-MX" sz="2000" dirty="0" err="1">
                <a:solidFill>
                  <a:schemeClr val="tx1"/>
                </a:solidFill>
                <a:latin typeface="+mj-lt"/>
              </a:rPr>
              <a:t>Shapes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4115AD1-0A72-6AC6-7168-73AB12177B40}"/>
              </a:ext>
            </a:extLst>
          </p:cNvPr>
          <p:cNvSpPr/>
          <p:nvPr/>
        </p:nvSpPr>
        <p:spPr>
          <a:xfrm>
            <a:off x="3626958" y="3248025"/>
            <a:ext cx="1195413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Código módulo A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(R Studio)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51D62EC-B08E-4128-2916-720095EDD22D}"/>
              </a:ext>
            </a:extLst>
          </p:cNvPr>
          <p:cNvSpPr/>
          <p:nvPr/>
        </p:nvSpPr>
        <p:spPr>
          <a:xfrm>
            <a:off x="2965915" y="3354067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DD991477-3F7C-087E-1EF0-EB3DB200FD46}"/>
              </a:ext>
            </a:extLst>
          </p:cNvPr>
          <p:cNvSpPr/>
          <p:nvPr/>
        </p:nvSpPr>
        <p:spPr>
          <a:xfrm>
            <a:off x="5194294" y="3354067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03AF815-4A7A-907A-13A2-0AD5FBDB31E8}"/>
              </a:ext>
            </a:extLst>
          </p:cNvPr>
          <p:cNvSpPr/>
          <p:nvPr/>
        </p:nvSpPr>
        <p:spPr>
          <a:xfrm>
            <a:off x="6096000" y="3207329"/>
            <a:ext cx="1942576" cy="1262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OUTPUT: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Tablas de datos</a:t>
            </a:r>
          </a:p>
          <a:p>
            <a:r>
              <a:rPr lang="es-MX" sz="2000" dirty="0" err="1">
                <a:solidFill>
                  <a:schemeClr val="tx1"/>
                </a:solidFill>
                <a:latin typeface="+mj-lt"/>
              </a:rPr>
              <a:t>Shapes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2D468FF-FA53-01EA-2F5E-6843717B0371}"/>
              </a:ext>
            </a:extLst>
          </p:cNvPr>
          <p:cNvSpPr/>
          <p:nvPr/>
        </p:nvSpPr>
        <p:spPr>
          <a:xfrm>
            <a:off x="1087769" y="5159441"/>
            <a:ext cx="2204717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Visualización -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preformateo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(QGIS)</a:t>
            </a:r>
          </a:p>
        </p:txBody>
      </p:sp>
      <p:sp>
        <p:nvSpPr>
          <p:cNvPr id="23" name="Flecha: arriba y abajo 22">
            <a:extLst>
              <a:ext uri="{FF2B5EF4-FFF2-40B4-BE49-F238E27FC236}">
                <a16:creationId xmlns:a16="http://schemas.microsoft.com/office/drawing/2014/main" id="{F23EE501-52E8-A646-44B4-7196005ADDD1}"/>
              </a:ext>
            </a:extLst>
          </p:cNvPr>
          <p:cNvSpPr/>
          <p:nvPr/>
        </p:nvSpPr>
        <p:spPr>
          <a:xfrm>
            <a:off x="1556381" y="4431295"/>
            <a:ext cx="392894" cy="5715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Flecha: arriba y abajo 30">
            <a:extLst>
              <a:ext uri="{FF2B5EF4-FFF2-40B4-BE49-F238E27FC236}">
                <a16:creationId xmlns:a16="http://schemas.microsoft.com/office/drawing/2014/main" id="{5BF00919-BCB0-9929-4512-95DF7B39BC9F}"/>
              </a:ext>
            </a:extLst>
          </p:cNvPr>
          <p:cNvSpPr/>
          <p:nvPr/>
        </p:nvSpPr>
        <p:spPr>
          <a:xfrm>
            <a:off x="6382101" y="4431295"/>
            <a:ext cx="392894" cy="5715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D9B3BDA-0AB5-4537-2FAF-4FB5D136ECAD}"/>
              </a:ext>
            </a:extLst>
          </p:cNvPr>
          <p:cNvSpPr/>
          <p:nvPr/>
        </p:nvSpPr>
        <p:spPr>
          <a:xfrm>
            <a:off x="6096000" y="5093030"/>
            <a:ext cx="2204717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Visualización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(QGIS)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DFDA0B0-8011-ECBC-221E-DAA0D9D7903A}"/>
              </a:ext>
            </a:extLst>
          </p:cNvPr>
          <p:cNvSpPr/>
          <p:nvPr/>
        </p:nvSpPr>
        <p:spPr>
          <a:xfrm>
            <a:off x="8868889" y="3241253"/>
            <a:ext cx="1195413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Código módulo B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(R Studio)</a:t>
            </a:r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56FE01FB-FFFA-2D85-BC17-115F573140A4}"/>
              </a:ext>
            </a:extLst>
          </p:cNvPr>
          <p:cNvSpPr/>
          <p:nvPr/>
        </p:nvSpPr>
        <p:spPr>
          <a:xfrm>
            <a:off x="8207846" y="3347295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E492C539-1286-83A3-740D-2F1BCD55F15E}"/>
              </a:ext>
            </a:extLst>
          </p:cNvPr>
          <p:cNvSpPr/>
          <p:nvPr/>
        </p:nvSpPr>
        <p:spPr>
          <a:xfrm>
            <a:off x="10390954" y="3316186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9FD98E2-3937-3F3B-746F-DF66BB8663C3}"/>
              </a:ext>
            </a:extLst>
          </p:cNvPr>
          <p:cNvSpPr/>
          <p:nvPr/>
        </p:nvSpPr>
        <p:spPr>
          <a:xfrm>
            <a:off x="11115447" y="3347295"/>
            <a:ext cx="699697" cy="571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….</a:t>
            </a: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DED4BB90-EE08-3BEF-A6A3-BAE249748098}"/>
              </a:ext>
            </a:extLst>
          </p:cNvPr>
          <p:cNvSpPr/>
          <p:nvPr/>
        </p:nvSpPr>
        <p:spPr>
          <a:xfrm rot="2201253">
            <a:off x="7622486" y="4150528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Flecha: a la derecha 37">
            <a:extLst>
              <a:ext uri="{FF2B5EF4-FFF2-40B4-BE49-F238E27FC236}">
                <a16:creationId xmlns:a16="http://schemas.microsoft.com/office/drawing/2014/main" id="{0C5F8BF8-F27D-24CE-903C-0F2E0DFE6D4F}"/>
              </a:ext>
            </a:extLst>
          </p:cNvPr>
          <p:cNvSpPr/>
          <p:nvPr/>
        </p:nvSpPr>
        <p:spPr>
          <a:xfrm>
            <a:off x="7768849" y="5177067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1343AB5-1661-AC67-5506-A607CEC2391E}"/>
              </a:ext>
            </a:extLst>
          </p:cNvPr>
          <p:cNvSpPr/>
          <p:nvPr/>
        </p:nvSpPr>
        <p:spPr>
          <a:xfrm>
            <a:off x="8362055" y="4778425"/>
            <a:ext cx="1195413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Reportes</a:t>
            </a:r>
          </a:p>
        </p:txBody>
      </p:sp>
    </p:spTree>
    <p:extLst>
      <p:ext uri="{BB962C8B-B14F-4D97-AF65-F5344CB8AC3E}">
        <p14:creationId xmlns:p14="http://schemas.microsoft.com/office/powerpoint/2010/main" val="257120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2" grpId="0"/>
      <p:bldP spid="27" grpId="0"/>
      <p:bldP spid="28" grpId="0"/>
      <p:bldP spid="32" grpId="0"/>
      <p:bldP spid="33" grpId="0"/>
      <p:bldP spid="36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892EDAA-3BD2-9644-FD15-08F9BB61CABC}"/>
              </a:ext>
            </a:extLst>
          </p:cNvPr>
          <p:cNvSpPr/>
          <p:nvPr/>
        </p:nvSpPr>
        <p:spPr>
          <a:xfrm>
            <a:off x="1393371" y="1148443"/>
            <a:ext cx="9405257" cy="456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ESQUEMA DE MODELO DE CRECIMIENTO URBANO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Santiago – Temuco – Valdivia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FONDEF:</a:t>
            </a: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Simulación integrada </a:t>
            </a:r>
            <a:r>
              <a:rPr lang="es-CL" sz="2800" dirty="0" err="1">
                <a:solidFill>
                  <a:schemeClr val="tx1"/>
                </a:solidFill>
                <a:latin typeface="+mj-lt"/>
              </a:rPr>
              <a:t>multiagentes</a:t>
            </a:r>
            <a:r>
              <a:rPr lang="es-CL" sz="2800" dirty="0">
                <a:solidFill>
                  <a:schemeClr val="tx1"/>
                </a:solidFill>
                <a:latin typeface="+mj-lt"/>
              </a:rPr>
              <a:t> para la evaluación de escenarios de electromovilidad sostenibles</a:t>
            </a:r>
          </a:p>
        </p:txBody>
      </p:sp>
    </p:spTree>
    <p:extLst>
      <p:ext uri="{BB962C8B-B14F-4D97-AF65-F5344CB8AC3E}">
        <p14:creationId xmlns:p14="http://schemas.microsoft.com/office/powerpoint/2010/main" val="69643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de Parámetros iniciales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430509" y="809170"/>
            <a:ext cx="9649661" cy="1783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Cargado de librerías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Definición de rutas de archivos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Comunas que se incluyen en área de análisis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Este módulo se llama al inicio del código de cada módulo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F4D2EC7-0043-A47A-A34C-8F5CD8901496}"/>
              </a:ext>
            </a:extLst>
          </p:cNvPr>
          <p:cNvSpPr txBox="1"/>
          <p:nvPr/>
        </p:nvSpPr>
        <p:spPr>
          <a:xfrm>
            <a:off x="258473" y="2808905"/>
            <a:ext cx="6096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L"/>
            </a:defPPr>
            <a:lvl1pPr>
              <a:defRPr sz="2400" b="1"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CL" dirty="0">
                <a:solidFill>
                  <a:schemeClr val="tx1"/>
                </a:solidFill>
              </a:rPr>
              <a:t>Definición del área de Estudio en Zonas Censales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3E15D07-EFB0-D3EB-DC24-B0990C62E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8" t="23175" r="8839" b="11746"/>
          <a:stretch/>
        </p:blipFill>
        <p:spPr>
          <a:xfrm>
            <a:off x="6498770" y="3585530"/>
            <a:ext cx="5170715" cy="2924128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B7762058-02AA-CFA1-BF6F-BE3BC7413B69}"/>
              </a:ext>
            </a:extLst>
          </p:cNvPr>
          <p:cNvSpPr/>
          <p:nvPr/>
        </p:nvSpPr>
        <p:spPr>
          <a:xfrm>
            <a:off x="430508" y="3585530"/>
            <a:ext cx="5839663" cy="259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debe definir criterio según ciudad.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Temuco: </a:t>
            </a:r>
          </a:p>
          <a:p>
            <a:r>
              <a:rPr lang="es-CL" sz="2000" dirty="0">
                <a:solidFill>
                  <a:schemeClr val="tx1"/>
                </a:solidFill>
                <a:latin typeface="+mj-lt"/>
              </a:rPr>
              <a:t>Zonas censales de Temuco urbano, Labranza, Vilcún y Portal San Francisco +</a:t>
            </a:r>
          </a:p>
          <a:p>
            <a:r>
              <a:rPr lang="es-CL" sz="2000" dirty="0">
                <a:solidFill>
                  <a:schemeClr val="tx1"/>
                </a:solidFill>
                <a:latin typeface="+mj-lt"/>
              </a:rPr>
              <a:t>Localidades en un buffer de 5 km a la redonda de las zonas censales elegidas.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47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demográfico comunas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09" y="1002939"/>
            <a:ext cx="9649661" cy="305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INPUT: tabla de proyecciones de población INE, por comuna, de 2002 a 2035.</a:t>
            </a:r>
          </a:p>
          <a:p>
            <a:pPr marL="285750" indent="-28575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selecciona según comuna de análisis.</a:t>
            </a: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OUTPUT: serie de tiempo de proyección de población agregada.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* Esta proyección sirve para establecer tasas de crecimiento, los valores absolutos de base se dan por los hogares del censo 2017 en las zonas/localidades del área de estudio.</a:t>
            </a: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6A8F1E-98BF-D552-1AC2-7C1948C8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80" y="1767152"/>
            <a:ext cx="4738359" cy="29242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B589DBF-D9AA-F0E1-29A5-E3C8E857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7152"/>
            <a:ext cx="4738359" cy="292424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01DCC2C-98CC-AED5-1A47-6E91A0F9E763}"/>
              </a:ext>
            </a:extLst>
          </p:cNvPr>
          <p:cNvSpPr/>
          <p:nvPr/>
        </p:nvSpPr>
        <p:spPr>
          <a:xfrm>
            <a:off x="1357640" y="4691396"/>
            <a:ext cx="3911045" cy="861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L" sz="1600" dirty="0">
                <a:solidFill>
                  <a:schemeClr val="tx1"/>
                </a:solidFill>
                <a:latin typeface="+mj-lt"/>
              </a:rPr>
              <a:t>Población según INE, áreas urbanas Comuna de Temuco y Padre Las Casas.</a:t>
            </a: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0D112F-4B40-8629-13CB-AADC287C8228}"/>
              </a:ext>
            </a:extLst>
          </p:cNvPr>
          <p:cNvSpPr/>
          <p:nvPr/>
        </p:nvSpPr>
        <p:spPr>
          <a:xfrm>
            <a:off x="6473925" y="4691395"/>
            <a:ext cx="4618618" cy="861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L" sz="1600" dirty="0">
                <a:solidFill>
                  <a:schemeClr val="tx1"/>
                </a:solidFill>
                <a:latin typeface="+mj-lt"/>
              </a:rPr>
              <a:t>Proyección al 2050 con método de </a:t>
            </a:r>
            <a:r>
              <a:rPr lang="es-CL" sz="1600" dirty="0" err="1">
                <a:solidFill>
                  <a:schemeClr val="tx1"/>
                </a:solidFill>
                <a:latin typeface="+mj-lt"/>
              </a:rPr>
              <a:t>spline</a:t>
            </a:r>
            <a:r>
              <a:rPr lang="es-CL" sz="1600" dirty="0">
                <a:solidFill>
                  <a:schemeClr val="tx1"/>
                </a:solidFill>
                <a:latin typeface="+mj-lt"/>
              </a:rPr>
              <a:t> natural. </a:t>
            </a: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02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hogares Censo 2017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09" y="1002939"/>
            <a:ext cx="9649661" cy="305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INPUT: 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csv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 de personas censo 2017.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Filtra según zonas/localidades del área de estudio.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Agrega información en tabla de hogares con características básicas.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Segmenta cada hogar en un segmento según criterios definidos.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OUTPUT: tabla con cantidad de hogares por segmento en cada zona/localidad.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Criterio de segmentación: en 12 segmentos a partir del cruce de 2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Nivel Educacional del jefe de hogar: Básica, Media, Superior (&lt;5años), Superior Completa(5+años).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Ciclo de Vida: con niños (al menos un menor de 18 años), Independiente (todos entre 18 y 65 años), Adulto mayor (al menos uno con 65+ años).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32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hogares Censo 2017 : Resultados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376082" y="1073490"/>
            <a:ext cx="6732290" cy="366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Proporción de hogares por segmento en las zonas del área de estudio: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Patrones de localización: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3068C01-AB04-2C2A-1CEE-4AC066418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21438"/>
              </p:ext>
            </p:extLst>
          </p:nvPr>
        </p:nvGraphicFramePr>
        <p:xfrm>
          <a:off x="7108372" y="444398"/>
          <a:ext cx="4859947" cy="2459990"/>
        </p:xfrm>
        <a:graphic>
          <a:graphicData uri="http://schemas.openxmlformats.org/drawingml/2006/table">
            <a:tbl>
              <a:tblPr/>
              <a:tblGrid>
                <a:gridCol w="2409553">
                  <a:extLst>
                    <a:ext uri="{9D8B030D-6E8A-4147-A177-3AD203B41FA5}">
                      <a16:colId xmlns:a16="http://schemas.microsoft.com/office/drawing/2014/main" val="1157282876"/>
                    </a:ext>
                  </a:extLst>
                </a:gridCol>
                <a:gridCol w="1225197">
                  <a:extLst>
                    <a:ext uri="{9D8B030D-6E8A-4147-A177-3AD203B41FA5}">
                      <a16:colId xmlns:a16="http://schemas.microsoft.com/office/drawing/2014/main" val="2239536168"/>
                    </a:ext>
                  </a:extLst>
                </a:gridCol>
                <a:gridCol w="1225197">
                  <a:extLst>
                    <a:ext uri="{9D8B030D-6E8A-4147-A177-3AD203B41FA5}">
                      <a16:colId xmlns:a16="http://schemas.microsoft.com/office/drawing/2014/main" val="726749507"/>
                    </a:ext>
                  </a:extLst>
                </a:gridCol>
              </a:tblGrid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Hogares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197981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admayor-basica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13803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136309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admayor-media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912338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admayor-sup_comp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395587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admayor-sup_incomp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31587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cninos-basica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223176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</a:t>
                      </a:r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-media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23151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773852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cninos-sup_comp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415218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cninos-sup_incomp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37751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indep-basica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918677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indep-media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16481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677834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indep-sup_comp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624843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indep-sup_incomp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08241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42F15251-C582-A121-2650-5B3A7E34F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4" t="17778" r="5357" b="9365"/>
          <a:stretch/>
        </p:blipFill>
        <p:spPr>
          <a:xfrm>
            <a:off x="526890" y="3213344"/>
            <a:ext cx="5265901" cy="307512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164747-5FB7-199E-7BF6-FA443F7C4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42" t="17778" r="5626" b="10317"/>
          <a:stretch/>
        </p:blipFill>
        <p:spPr>
          <a:xfrm>
            <a:off x="5943599" y="3213344"/>
            <a:ext cx="4731486" cy="3075126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0485CB5E-3312-2EAD-1C82-E3EC2E819F94}"/>
              </a:ext>
            </a:extLst>
          </p:cNvPr>
          <p:cNvSpPr/>
          <p:nvPr/>
        </p:nvSpPr>
        <p:spPr>
          <a:xfrm>
            <a:off x="615775" y="6291304"/>
            <a:ext cx="4609575" cy="421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Hogares con Niños – Ed Media 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Hogs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/Ha)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5197121-B93A-31A7-2525-03FA8E03B6FC}"/>
              </a:ext>
            </a:extLst>
          </p:cNvPr>
          <p:cNvSpPr/>
          <p:nvPr/>
        </p:nvSpPr>
        <p:spPr>
          <a:xfrm>
            <a:off x="5849693" y="6288470"/>
            <a:ext cx="4609575" cy="421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Hogares Independiente – Ed 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Sup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Compl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 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Hogs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/Ha)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7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tendencia de tipologías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376082" y="1073490"/>
            <a:ext cx="11238975" cy="366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A partir de las viviendas del censo 2002 y 2017, por comuna y zonas rural y urbana, se define tabla con tendencias por tipología para las comunas estudiadas: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observa una clara tendencia de aumento de los departamentos, de un 9 a 14% del stock construido.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B7C8B22-5EDB-59EC-1BF0-B70D19193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1005982"/>
              </p:ext>
            </p:extLst>
          </p:nvPr>
        </p:nvGraphicFramePr>
        <p:xfrm>
          <a:off x="1950131" y="1992086"/>
          <a:ext cx="35020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B7C8B22-5EDB-59EC-1BF0-B70D19193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491860"/>
              </p:ext>
            </p:extLst>
          </p:nvPr>
        </p:nvGraphicFramePr>
        <p:xfrm>
          <a:off x="5995569" y="1992086"/>
          <a:ext cx="35020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0960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Unidades Construidas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376082" y="1073490"/>
            <a:ext cx="11238975" cy="366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Para caracterizar la localización de oferta en el espacio, se consideran los </a:t>
            </a:r>
            <a:r>
              <a:rPr lang="es-CL" sz="2400" b="1" dirty="0">
                <a:solidFill>
                  <a:schemeClr val="tx1"/>
                </a:solidFill>
                <a:latin typeface="+mj-lt"/>
              </a:rPr>
              <a:t>permisos de edificación entre 2010 y 2021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, filtrados para el área de estudio.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En base a estas localizaciones se puede calibrar un modelo de localización de oferta en el área de estudio.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Pero es necesario tener atributos espaciales de las zonas/localidades.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01EA9D-9D24-8100-865E-088E2D0ED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7" t="23175" r="16875" b="25714"/>
          <a:stretch/>
        </p:blipFill>
        <p:spPr>
          <a:xfrm>
            <a:off x="576943" y="2399637"/>
            <a:ext cx="3443418" cy="20233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02C3FA-B202-04EC-D544-B42277A04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4" t="18889" r="15357" b="11111"/>
          <a:stretch/>
        </p:blipFill>
        <p:spPr>
          <a:xfrm>
            <a:off x="4247049" y="2026174"/>
            <a:ext cx="3732179" cy="24419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24D795-8D92-B0B8-0371-670A6991C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43" t="17619" r="15536" b="10952"/>
          <a:stretch/>
        </p:blipFill>
        <p:spPr>
          <a:xfrm>
            <a:off x="8139333" y="1936585"/>
            <a:ext cx="3635829" cy="244197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0F43589-4E8D-C22D-9414-952A24B45294}"/>
              </a:ext>
            </a:extLst>
          </p:cNvPr>
          <p:cNvSpPr/>
          <p:nvPr/>
        </p:nvSpPr>
        <p:spPr>
          <a:xfrm>
            <a:off x="989931" y="4556947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Permisos de Edificación (2010-2021)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74A9028-FF53-A385-351D-61B6DEB8F31D}"/>
              </a:ext>
            </a:extLst>
          </p:cNvPr>
          <p:cNvSpPr/>
          <p:nvPr/>
        </p:nvSpPr>
        <p:spPr>
          <a:xfrm>
            <a:off x="4804417" y="4556949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Unidades Departamentos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unids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./ha)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(2010-2021)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64557D8-AFBD-0DCB-6493-D9CB6DA99ACD}"/>
              </a:ext>
            </a:extLst>
          </p:cNvPr>
          <p:cNvSpPr/>
          <p:nvPr/>
        </p:nvSpPr>
        <p:spPr>
          <a:xfrm>
            <a:off x="8899047" y="4556948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Unidades Casas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unids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./ha)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(2010-2021)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983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Normativa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258473" y="4293168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INPUT: zonas normativas (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shp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) y tabla de parámetros (Excel desde ordenanza), zonas censales área de estudio.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Para cada zona define un indicador de intensidad de edificación (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viv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/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há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) a partir de los parámetros.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chemeClr val="tx1"/>
                </a:solidFill>
                <a:latin typeface="+mj-lt"/>
              </a:rPr>
              <a:t>Intersecta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 geométricamente las zonas censales con las zonas normativas y calcula una cantidad de viviendas permitidas por zona censal.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OUTPUT: 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shape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 de zonas censales con cantidad de viviendas permitidas.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78C166-8D5E-E6DB-F6CD-FB27B8BA6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3" t="18889" r="6161" b="10794"/>
          <a:stretch/>
        </p:blipFill>
        <p:spPr>
          <a:xfrm>
            <a:off x="388095" y="1073489"/>
            <a:ext cx="5157630" cy="2845367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5A233E8-4214-A719-7E9E-07B23BBBF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013252"/>
              </p:ext>
            </p:extLst>
          </p:nvPr>
        </p:nvGraphicFramePr>
        <p:xfrm>
          <a:off x="5812968" y="1073489"/>
          <a:ext cx="5984743" cy="285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700">
                  <a:extLst>
                    <a:ext uri="{9D8B030D-6E8A-4147-A177-3AD203B41FA5}">
                      <a16:colId xmlns:a16="http://schemas.microsoft.com/office/drawing/2014/main" val="2369695213"/>
                    </a:ext>
                  </a:extLst>
                </a:gridCol>
                <a:gridCol w="221037">
                  <a:extLst>
                    <a:ext uri="{9D8B030D-6E8A-4147-A177-3AD203B41FA5}">
                      <a16:colId xmlns:a16="http://schemas.microsoft.com/office/drawing/2014/main" val="3635307332"/>
                    </a:ext>
                  </a:extLst>
                </a:gridCol>
                <a:gridCol w="258949">
                  <a:extLst>
                    <a:ext uri="{9D8B030D-6E8A-4147-A177-3AD203B41FA5}">
                      <a16:colId xmlns:a16="http://schemas.microsoft.com/office/drawing/2014/main" val="4252648458"/>
                    </a:ext>
                  </a:extLst>
                </a:gridCol>
                <a:gridCol w="548316">
                  <a:extLst>
                    <a:ext uri="{9D8B030D-6E8A-4147-A177-3AD203B41FA5}">
                      <a16:colId xmlns:a16="http://schemas.microsoft.com/office/drawing/2014/main" val="2017157319"/>
                    </a:ext>
                  </a:extLst>
                </a:gridCol>
                <a:gridCol w="1559984">
                  <a:extLst>
                    <a:ext uri="{9D8B030D-6E8A-4147-A177-3AD203B41FA5}">
                      <a16:colId xmlns:a16="http://schemas.microsoft.com/office/drawing/2014/main" val="2592059724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456105929"/>
                    </a:ext>
                  </a:extLst>
                </a:gridCol>
                <a:gridCol w="261257">
                  <a:extLst>
                    <a:ext uri="{9D8B030D-6E8A-4147-A177-3AD203B41FA5}">
                      <a16:colId xmlns:a16="http://schemas.microsoft.com/office/drawing/2014/main" val="3487636192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1945165534"/>
                    </a:ext>
                  </a:extLst>
                </a:gridCol>
                <a:gridCol w="296802">
                  <a:extLst>
                    <a:ext uri="{9D8B030D-6E8A-4147-A177-3AD203B41FA5}">
                      <a16:colId xmlns:a16="http://schemas.microsoft.com/office/drawing/2014/main" val="3572885441"/>
                    </a:ext>
                  </a:extLst>
                </a:gridCol>
                <a:gridCol w="236473">
                  <a:extLst>
                    <a:ext uri="{9D8B030D-6E8A-4147-A177-3AD203B41FA5}">
                      <a16:colId xmlns:a16="http://schemas.microsoft.com/office/drawing/2014/main" val="1801205557"/>
                    </a:ext>
                  </a:extLst>
                </a:gridCol>
                <a:gridCol w="287880">
                  <a:extLst>
                    <a:ext uri="{9D8B030D-6E8A-4147-A177-3AD203B41FA5}">
                      <a16:colId xmlns:a16="http://schemas.microsoft.com/office/drawing/2014/main" val="1187389745"/>
                    </a:ext>
                  </a:extLst>
                </a:gridCol>
                <a:gridCol w="308443">
                  <a:extLst>
                    <a:ext uri="{9D8B030D-6E8A-4147-A177-3AD203B41FA5}">
                      <a16:colId xmlns:a16="http://schemas.microsoft.com/office/drawing/2014/main" val="2749516278"/>
                    </a:ext>
                  </a:extLst>
                </a:gridCol>
                <a:gridCol w="308445">
                  <a:extLst>
                    <a:ext uri="{9D8B030D-6E8A-4147-A177-3AD203B41FA5}">
                      <a16:colId xmlns:a16="http://schemas.microsoft.com/office/drawing/2014/main" val="3290248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CUT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PRC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ZONA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NOMBRE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UPERM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UPROM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USO_HABIT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altura_max_m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altura_max_pisos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ocupac_suelo_max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coef_constr_max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dens_max_vivha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dens_max_habha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14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AV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Area Verde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Area Verde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062732"/>
                  </a:ext>
                </a:extLst>
              </a:tr>
              <a:tr h="227841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ZE1 Zona Especial 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esparcimiento y turismo,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 o bodega;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11.5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300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958613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ZE2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ZE2 Zona Especial 2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esparcimiento y turismo, salud, seguridad, servicios, social; infraestructura: transporte.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almacenamiento; actividades extractivas; infraestructura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0.2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350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976895"/>
                  </a:ext>
                </a:extLst>
              </a:tr>
              <a:tr h="227841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ZE3 Zona Especial 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esparcimiento y turismo,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 o bodega;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350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108500"/>
                  </a:ext>
                </a:extLst>
              </a:tr>
              <a:tr h="210366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ZE4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ZE4 Zona Especial 4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Equipamiento: cient├¡fico, comercio, culto, cultura, deporte, educaci├│n, esparcimiento y turismo,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actividades productivas: industria, taller, almacenamiento o bodega;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9626"/>
                  </a:ext>
                </a:extLst>
              </a:tr>
              <a:tr h="227841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ZE5 Zona Especial Residencial 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plazas de juegos,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 o bodega,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0.6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1.5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679750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BDA9E608-2DD1-0DFC-532A-C011B6C1E6EC}"/>
              </a:ext>
            </a:extLst>
          </p:cNvPr>
          <p:cNvSpPr/>
          <p:nvPr/>
        </p:nvSpPr>
        <p:spPr>
          <a:xfrm>
            <a:off x="303122" y="1215033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Zonas normativas 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(PRC Temuco, PRC Padre 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LasCasas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, PRC Cajón)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009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1761</Words>
  <Application>Microsoft Office PowerPoint</Application>
  <PresentationFormat>Panorámica</PresentationFormat>
  <Paragraphs>340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cox oettinger</dc:creator>
  <cp:lastModifiedBy>tomas cox oettinger</cp:lastModifiedBy>
  <cp:revision>1</cp:revision>
  <dcterms:created xsi:type="dcterms:W3CDTF">2022-06-03T12:15:39Z</dcterms:created>
  <dcterms:modified xsi:type="dcterms:W3CDTF">2022-06-29T14:34:41Z</dcterms:modified>
</cp:coreProperties>
</file>